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notesSlides/notesSlide2.xml" ContentType="application/vnd.openxmlformats-officedocument.presentationml.notes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slides/slide34.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notesSlides/notesSlide18.xml" ContentType="application/vnd.openxmlformats-officedocument.presentationml.notesSlide+xml"/>
  <Override PartName="/ppt/notesSlides/notesSlide27.xml" ContentType="application/vnd.openxmlformats-officedocument.presentationml.notesSlide+xml"/>
  <Default Extension="rels" ContentType="application/vnd.openxmlformats-package.relationships+xml"/>
  <Default Extension="xml" ContentType="application/xml"/>
  <Override PartName="/ppt/slides/slide14.xml" ContentType="application/vnd.openxmlformats-officedocument.presentationml.slide+xml"/>
  <Override PartName="/ppt/slides/slide23.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3.xml" ContentType="application/vnd.openxmlformats-officedocument.presentationml.slideLayout+xml"/>
  <Override PartName="/ppt/notesSlides/notesSlide16.xml" ContentType="application/vnd.openxmlformats-officedocument.presentationml.notesSlide+xml"/>
  <Override PartName="/ppt/notesSlides/notesSlide25.xml" ContentType="application/vnd.openxmlformats-officedocument.presentationml.notesSlide+xml"/>
  <Override PartName="/ppt/slides/slide10.xml" ContentType="application/vnd.openxmlformats-officedocument.presentationml.slide+xml"/>
  <Override PartName="/ppt/slides/slide12.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23.xml" ContentType="application/vnd.openxmlformats-officedocument.presentationml.notesSlide+xml"/>
  <Override PartName="/ppt/notesSlides/notesSlide9.xml" ContentType="application/vnd.openxmlformats-officedocument.presentationml.notesSlide+xml"/>
  <Override PartName="/ppt/notesSlides/notesSlide12.xml" ContentType="application/vnd.openxmlformats-officedocument.presentationml.notesSlide+xml"/>
  <Override PartName="/ppt/notesSlides/notesSlide21.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Override PartName="/ppt/notesSlides/notesSlide1.xml" ContentType="application/vnd.openxmlformats-officedocument.presentationml.notesSlide+xml"/>
  <Override PartName="/ppt/notesSlides/notesSlide3.xml" ContentType="application/vnd.openxmlformats-officedocument.presentationml.notesSlide+xml"/>
  <Default Extension="png" ContentType="image/png"/>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notesSlides/notesSlide19.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Layouts/slideLayout3.xml" ContentType="application/vnd.openxmlformats-officedocument.presentationml.slideLayout+xml"/>
  <Default Extension="jpeg" ContentType="image/jpeg"/>
  <Override PartName="/ppt/notesSlides/notesSlide17.xml" ContentType="application/vnd.openxmlformats-officedocument.presentationml.notesSlide+xml"/>
  <Override PartName="/ppt/notesSlides/notesSlide28.xml" ContentType="application/vnd.openxmlformats-officedocument.presentationml.notesSl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Layouts/slideLayout1.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Layouts/slideLayout12.xml" ContentType="application/vnd.openxmlformats-officedocument.presentationml.slideLayout+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Override PartName="/ppt/notesSlides/notesSlide6.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9" r:id="rId1"/>
  </p:sldMasterIdLst>
  <p:notesMasterIdLst>
    <p:notesMasterId r:id="rId36"/>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83" r:id="rId17"/>
    <p:sldId id="271" r:id="rId18"/>
    <p:sldId id="272" r:id="rId19"/>
    <p:sldId id="273" r:id="rId20"/>
    <p:sldId id="288" r:id="rId21"/>
    <p:sldId id="284" r:id="rId22"/>
    <p:sldId id="274" r:id="rId23"/>
    <p:sldId id="275" r:id="rId24"/>
    <p:sldId id="276" r:id="rId25"/>
    <p:sldId id="277" r:id="rId26"/>
    <p:sldId id="286" r:id="rId27"/>
    <p:sldId id="278" r:id="rId28"/>
    <p:sldId id="279" r:id="rId29"/>
    <p:sldId id="282" r:id="rId30"/>
    <p:sldId id="289" r:id="rId31"/>
    <p:sldId id="280" r:id="rId32"/>
    <p:sldId id="290" r:id="rId33"/>
    <p:sldId id="287" r:id="rId34"/>
    <p:sldId id="281" r:id="rId35"/>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0000"/>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88" d="100"/>
          <a:sy n="88" d="100"/>
        </p:scale>
        <p:origin x="-1470" y="-102"/>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pPr>
              <a:defRPr/>
            </a:pPr>
            <a:endParaRPr lang="en-US"/>
          </a:p>
        </p:txBody>
      </p:sp>
      <p:sp>
        <p:nvSpPr>
          <p:cNvPr id="3075"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pPr>
              <a:defRPr/>
            </a:pPr>
            <a:endParaRPr lang="en-US"/>
          </a:p>
        </p:txBody>
      </p:sp>
      <p:sp>
        <p:nvSpPr>
          <p:cNvPr id="34820" name="Rectangle 4"/>
          <p:cNvSpPr>
            <a:spLocks noRo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p:spPr>
      </p:sp>
      <p:sp>
        <p:nvSpPr>
          <p:cNvPr id="3077"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3078"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pPr>
              <a:defRPr/>
            </a:pPr>
            <a:endParaRPr lang="en-US"/>
          </a:p>
        </p:txBody>
      </p:sp>
      <p:sp>
        <p:nvSpPr>
          <p:cNvPr id="3079"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pPr>
              <a:defRPr/>
            </a:pPr>
            <a:fld id="{22948D2D-3B3B-422D-A44E-32210F7709C8}" type="slidenum">
              <a:rPr lang="en-US"/>
              <a:pPr>
                <a:defRPr/>
              </a:pPr>
              <a:t>‹#›</a:t>
            </a:fld>
            <a:endParaRPr 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Arial" charset="0"/>
      </a:defRPr>
    </a:lvl1pPr>
    <a:lvl2pPr marL="457200" algn="l" rtl="0" eaLnBrk="0" fontAlgn="base" hangingPunct="0">
      <a:spcBef>
        <a:spcPct val="30000"/>
      </a:spcBef>
      <a:spcAft>
        <a:spcPct val="0"/>
      </a:spcAft>
      <a:defRPr sz="1200" kern="1200">
        <a:solidFill>
          <a:schemeClr val="tx1"/>
        </a:solidFill>
        <a:latin typeface="Arial" charset="0"/>
        <a:ea typeface="+mn-ea"/>
        <a:cs typeface="Arial" charset="0"/>
      </a:defRPr>
    </a:lvl2pPr>
    <a:lvl3pPr marL="914400" algn="l" rtl="0" eaLnBrk="0" fontAlgn="base" hangingPunct="0">
      <a:spcBef>
        <a:spcPct val="30000"/>
      </a:spcBef>
      <a:spcAft>
        <a:spcPct val="0"/>
      </a:spcAft>
      <a:defRPr sz="1200" kern="1200">
        <a:solidFill>
          <a:schemeClr val="tx1"/>
        </a:solidFill>
        <a:latin typeface="Arial" charset="0"/>
        <a:ea typeface="+mn-ea"/>
        <a:cs typeface="Arial" charset="0"/>
      </a:defRPr>
    </a:lvl3pPr>
    <a:lvl4pPr marL="1371600" algn="l" rtl="0" eaLnBrk="0" fontAlgn="base" hangingPunct="0">
      <a:spcBef>
        <a:spcPct val="30000"/>
      </a:spcBef>
      <a:spcAft>
        <a:spcPct val="0"/>
      </a:spcAft>
      <a:defRPr sz="1200" kern="1200">
        <a:solidFill>
          <a:schemeClr val="tx1"/>
        </a:solidFill>
        <a:latin typeface="Arial" charset="0"/>
        <a:ea typeface="+mn-ea"/>
        <a:cs typeface="Arial" charset="0"/>
      </a:defRPr>
    </a:lvl4pPr>
    <a:lvl5pPr marL="1828800" algn="l" rtl="0" eaLnBrk="0" fontAlgn="base" hangingPunct="0">
      <a:spcBef>
        <a:spcPct val="30000"/>
      </a:spcBef>
      <a:spcAft>
        <a:spcPct val="0"/>
      </a:spcAft>
      <a:defRPr sz="1200" kern="1200">
        <a:solidFill>
          <a:schemeClr val="tx1"/>
        </a:solidFill>
        <a:latin typeface="Arial" charset="0"/>
        <a:ea typeface="+mn-ea"/>
        <a:cs typeface="Arial"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a:noFill/>
        </p:spPr>
        <p:txBody>
          <a:bodyPr/>
          <a:lstStyle/>
          <a:p>
            <a:fld id="{F49CFFAF-F16B-4B04-916B-0BEC29C63E67}" type="slidenum">
              <a:rPr lang="en-US" smtClean="0"/>
              <a:pPr/>
              <a:t>1</a:t>
            </a:fld>
            <a:endParaRPr lang="en-US" smtClean="0"/>
          </a:p>
        </p:txBody>
      </p:sp>
      <p:sp>
        <p:nvSpPr>
          <p:cNvPr id="35843" name="Rectangle 2"/>
          <p:cNvSpPr>
            <a:spLocks noRot="1" noChangeArrowheads="1" noTextEdit="1"/>
          </p:cNvSpPr>
          <p:nvPr>
            <p:ph type="sldImg"/>
          </p:nvPr>
        </p:nvSpPr>
        <p:spPr>
          <a:ln/>
        </p:spPr>
      </p:sp>
      <p:sp>
        <p:nvSpPr>
          <p:cNvPr id="35844"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7"/>
          <p:cNvSpPr>
            <a:spLocks noGrp="1" noChangeArrowheads="1"/>
          </p:cNvSpPr>
          <p:nvPr>
            <p:ph type="sldNum" sz="quarter" idx="5"/>
          </p:nvPr>
        </p:nvSpPr>
        <p:spPr>
          <a:noFill/>
        </p:spPr>
        <p:txBody>
          <a:bodyPr/>
          <a:lstStyle/>
          <a:p>
            <a:fld id="{BFD2D35A-BBE8-4D1D-A0E2-30BEC03D400B}" type="slidenum">
              <a:rPr lang="en-US" smtClean="0"/>
              <a:pPr/>
              <a:t>2</a:t>
            </a:fld>
            <a:endParaRPr lang="en-US" smtClean="0"/>
          </a:p>
        </p:txBody>
      </p:sp>
      <p:sp>
        <p:nvSpPr>
          <p:cNvPr id="36867" name="Rectangle 2"/>
          <p:cNvSpPr>
            <a:spLocks noRot="1" noChangeArrowheads="1" noTextEdit="1"/>
          </p:cNvSpPr>
          <p:nvPr>
            <p:ph type="sldImg"/>
          </p:nvPr>
        </p:nvSpPr>
        <p:spPr>
          <a:ln/>
        </p:spPr>
      </p:sp>
      <p:sp>
        <p:nvSpPr>
          <p:cNvPr id="36868"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7"/>
          <p:cNvSpPr>
            <a:spLocks noGrp="1" noChangeArrowheads="1"/>
          </p:cNvSpPr>
          <p:nvPr>
            <p:ph type="sldNum" sz="quarter" idx="5"/>
          </p:nvPr>
        </p:nvSpPr>
        <p:spPr>
          <a:noFill/>
        </p:spPr>
        <p:txBody>
          <a:bodyPr/>
          <a:lstStyle/>
          <a:p>
            <a:fld id="{C6E53FC8-A769-436A-A06F-4CC528CDF9B4}" type="slidenum">
              <a:rPr lang="en-US" smtClean="0"/>
              <a:pPr/>
              <a:t>3</a:t>
            </a:fld>
            <a:endParaRPr lang="en-US" smtClean="0"/>
          </a:p>
        </p:txBody>
      </p:sp>
      <p:sp>
        <p:nvSpPr>
          <p:cNvPr id="37891" name="Rectangle 2"/>
          <p:cNvSpPr>
            <a:spLocks noRot="1" noChangeArrowheads="1" noTextEdit="1"/>
          </p:cNvSpPr>
          <p:nvPr>
            <p:ph type="sldImg"/>
          </p:nvPr>
        </p:nvSpPr>
        <p:spPr>
          <a:ln/>
        </p:spPr>
      </p:sp>
      <p:sp>
        <p:nvSpPr>
          <p:cNvPr id="3789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7"/>
          <p:cNvSpPr>
            <a:spLocks noGrp="1" noChangeArrowheads="1"/>
          </p:cNvSpPr>
          <p:nvPr>
            <p:ph type="sldNum" sz="quarter" idx="5"/>
          </p:nvPr>
        </p:nvSpPr>
        <p:spPr>
          <a:noFill/>
        </p:spPr>
        <p:txBody>
          <a:bodyPr/>
          <a:lstStyle/>
          <a:p>
            <a:fld id="{59530152-D0EB-41A4-934A-3BFA4A503769}" type="slidenum">
              <a:rPr lang="en-US" smtClean="0"/>
              <a:pPr/>
              <a:t>4</a:t>
            </a:fld>
            <a:endParaRPr lang="en-US" smtClean="0"/>
          </a:p>
        </p:txBody>
      </p:sp>
      <p:sp>
        <p:nvSpPr>
          <p:cNvPr id="38915" name="Rectangle 2"/>
          <p:cNvSpPr>
            <a:spLocks noRot="1" noChangeArrowheads="1" noTextEdit="1"/>
          </p:cNvSpPr>
          <p:nvPr>
            <p:ph type="sldImg"/>
          </p:nvPr>
        </p:nvSpPr>
        <p:spPr>
          <a:ln/>
        </p:spPr>
      </p:sp>
      <p:sp>
        <p:nvSpPr>
          <p:cNvPr id="38916"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7"/>
          <p:cNvSpPr>
            <a:spLocks noGrp="1" noChangeArrowheads="1"/>
          </p:cNvSpPr>
          <p:nvPr>
            <p:ph type="sldNum" sz="quarter" idx="5"/>
          </p:nvPr>
        </p:nvSpPr>
        <p:spPr>
          <a:noFill/>
        </p:spPr>
        <p:txBody>
          <a:bodyPr/>
          <a:lstStyle/>
          <a:p>
            <a:fld id="{DEB0BF19-6395-46E8-B19A-E26A51624CC2}" type="slidenum">
              <a:rPr lang="en-US" smtClean="0"/>
              <a:pPr/>
              <a:t>5</a:t>
            </a:fld>
            <a:endParaRPr lang="en-US" smtClean="0"/>
          </a:p>
        </p:txBody>
      </p:sp>
      <p:sp>
        <p:nvSpPr>
          <p:cNvPr id="39939" name="Rectangle 2"/>
          <p:cNvSpPr>
            <a:spLocks noRot="1" noChangeArrowheads="1" noTextEdit="1"/>
          </p:cNvSpPr>
          <p:nvPr>
            <p:ph type="sldImg"/>
          </p:nvPr>
        </p:nvSpPr>
        <p:spPr>
          <a:ln/>
        </p:spPr>
      </p:sp>
      <p:sp>
        <p:nvSpPr>
          <p:cNvPr id="39940"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7"/>
          <p:cNvSpPr>
            <a:spLocks noGrp="1" noChangeArrowheads="1"/>
          </p:cNvSpPr>
          <p:nvPr>
            <p:ph type="sldNum" sz="quarter" idx="5"/>
          </p:nvPr>
        </p:nvSpPr>
        <p:spPr>
          <a:noFill/>
        </p:spPr>
        <p:txBody>
          <a:bodyPr/>
          <a:lstStyle/>
          <a:p>
            <a:fld id="{60B57F31-5F44-4FCA-A8C0-97875204B1F5}" type="slidenum">
              <a:rPr lang="en-US" smtClean="0"/>
              <a:pPr/>
              <a:t>6</a:t>
            </a:fld>
            <a:endParaRPr lang="en-US" smtClean="0"/>
          </a:p>
        </p:txBody>
      </p:sp>
      <p:sp>
        <p:nvSpPr>
          <p:cNvPr id="40963" name="Rectangle 2"/>
          <p:cNvSpPr>
            <a:spLocks noRot="1" noChangeArrowheads="1" noTextEdit="1"/>
          </p:cNvSpPr>
          <p:nvPr>
            <p:ph type="sldImg"/>
          </p:nvPr>
        </p:nvSpPr>
        <p:spPr>
          <a:ln/>
        </p:spPr>
      </p:sp>
      <p:sp>
        <p:nvSpPr>
          <p:cNvPr id="40964"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7"/>
          <p:cNvSpPr>
            <a:spLocks noGrp="1" noChangeArrowheads="1"/>
          </p:cNvSpPr>
          <p:nvPr>
            <p:ph type="sldNum" sz="quarter" idx="5"/>
          </p:nvPr>
        </p:nvSpPr>
        <p:spPr>
          <a:noFill/>
        </p:spPr>
        <p:txBody>
          <a:bodyPr/>
          <a:lstStyle/>
          <a:p>
            <a:fld id="{4AB2F64C-77D6-4866-B978-A22C71796C9E}" type="slidenum">
              <a:rPr lang="en-US" smtClean="0"/>
              <a:pPr/>
              <a:t>7</a:t>
            </a:fld>
            <a:endParaRPr lang="en-US" smtClean="0"/>
          </a:p>
        </p:txBody>
      </p:sp>
      <p:sp>
        <p:nvSpPr>
          <p:cNvPr id="41987" name="Rectangle 2"/>
          <p:cNvSpPr>
            <a:spLocks noRot="1" noChangeArrowheads="1" noTextEdit="1"/>
          </p:cNvSpPr>
          <p:nvPr>
            <p:ph type="sldImg"/>
          </p:nvPr>
        </p:nvSpPr>
        <p:spPr>
          <a:ln/>
        </p:spPr>
      </p:sp>
      <p:sp>
        <p:nvSpPr>
          <p:cNvPr id="41988"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7"/>
          <p:cNvSpPr>
            <a:spLocks noGrp="1" noChangeArrowheads="1"/>
          </p:cNvSpPr>
          <p:nvPr>
            <p:ph type="sldNum" sz="quarter" idx="5"/>
          </p:nvPr>
        </p:nvSpPr>
        <p:spPr>
          <a:noFill/>
        </p:spPr>
        <p:txBody>
          <a:bodyPr/>
          <a:lstStyle/>
          <a:p>
            <a:fld id="{8337AF03-D678-4B66-826E-4E7340CF53F2}" type="slidenum">
              <a:rPr lang="en-US" smtClean="0"/>
              <a:pPr/>
              <a:t>8</a:t>
            </a:fld>
            <a:endParaRPr lang="en-US" smtClean="0"/>
          </a:p>
        </p:txBody>
      </p:sp>
      <p:sp>
        <p:nvSpPr>
          <p:cNvPr id="43011" name="Rectangle 2"/>
          <p:cNvSpPr>
            <a:spLocks noRot="1" noChangeArrowheads="1" noTextEdit="1"/>
          </p:cNvSpPr>
          <p:nvPr>
            <p:ph type="sldImg"/>
          </p:nvPr>
        </p:nvSpPr>
        <p:spPr>
          <a:ln/>
        </p:spPr>
      </p:sp>
      <p:sp>
        <p:nvSpPr>
          <p:cNvPr id="4301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7"/>
          <p:cNvSpPr>
            <a:spLocks noGrp="1" noChangeArrowheads="1"/>
          </p:cNvSpPr>
          <p:nvPr>
            <p:ph type="sldNum" sz="quarter" idx="5"/>
          </p:nvPr>
        </p:nvSpPr>
        <p:spPr>
          <a:noFill/>
        </p:spPr>
        <p:txBody>
          <a:bodyPr/>
          <a:lstStyle/>
          <a:p>
            <a:fld id="{25ADE282-C392-48C4-938E-F002A356BF9A}" type="slidenum">
              <a:rPr lang="en-US" smtClean="0"/>
              <a:pPr/>
              <a:t>9</a:t>
            </a:fld>
            <a:endParaRPr lang="en-US" smtClean="0"/>
          </a:p>
        </p:txBody>
      </p:sp>
      <p:sp>
        <p:nvSpPr>
          <p:cNvPr id="44035" name="Rectangle 2"/>
          <p:cNvSpPr>
            <a:spLocks noRot="1" noChangeArrowheads="1" noTextEdit="1"/>
          </p:cNvSpPr>
          <p:nvPr>
            <p:ph type="sldImg"/>
          </p:nvPr>
        </p:nvSpPr>
        <p:spPr>
          <a:ln/>
        </p:spPr>
      </p:sp>
      <p:sp>
        <p:nvSpPr>
          <p:cNvPr id="44036"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7"/>
          <p:cNvSpPr>
            <a:spLocks noGrp="1" noChangeArrowheads="1"/>
          </p:cNvSpPr>
          <p:nvPr>
            <p:ph type="sldNum" sz="quarter" idx="5"/>
          </p:nvPr>
        </p:nvSpPr>
        <p:spPr>
          <a:noFill/>
        </p:spPr>
        <p:txBody>
          <a:bodyPr/>
          <a:lstStyle/>
          <a:p>
            <a:fld id="{4C2553C3-610D-4DE7-84EC-55E6274544B7}" type="slidenum">
              <a:rPr lang="en-US" smtClean="0"/>
              <a:pPr/>
              <a:t>10</a:t>
            </a:fld>
            <a:endParaRPr lang="en-US" smtClean="0"/>
          </a:p>
        </p:txBody>
      </p:sp>
      <p:sp>
        <p:nvSpPr>
          <p:cNvPr id="45059" name="Rectangle 2"/>
          <p:cNvSpPr>
            <a:spLocks noRot="1" noChangeArrowheads="1" noTextEdit="1"/>
          </p:cNvSpPr>
          <p:nvPr>
            <p:ph type="sldImg"/>
          </p:nvPr>
        </p:nvSpPr>
        <p:spPr>
          <a:ln/>
        </p:spPr>
      </p:sp>
      <p:sp>
        <p:nvSpPr>
          <p:cNvPr id="45060"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7"/>
          <p:cNvSpPr>
            <a:spLocks noGrp="1" noChangeArrowheads="1"/>
          </p:cNvSpPr>
          <p:nvPr>
            <p:ph type="sldNum" sz="quarter" idx="5"/>
          </p:nvPr>
        </p:nvSpPr>
        <p:spPr>
          <a:noFill/>
        </p:spPr>
        <p:txBody>
          <a:bodyPr/>
          <a:lstStyle/>
          <a:p>
            <a:fld id="{F28FBED8-E8A8-4CFC-8711-D331BFC116D4}" type="slidenum">
              <a:rPr lang="en-US" smtClean="0"/>
              <a:pPr/>
              <a:t>11</a:t>
            </a:fld>
            <a:endParaRPr lang="en-US" smtClean="0"/>
          </a:p>
        </p:txBody>
      </p:sp>
      <p:sp>
        <p:nvSpPr>
          <p:cNvPr id="46083" name="Rectangle 2"/>
          <p:cNvSpPr>
            <a:spLocks noRot="1" noChangeArrowheads="1" noTextEdit="1"/>
          </p:cNvSpPr>
          <p:nvPr>
            <p:ph type="sldImg"/>
          </p:nvPr>
        </p:nvSpPr>
        <p:spPr>
          <a:ln/>
        </p:spPr>
      </p:sp>
      <p:sp>
        <p:nvSpPr>
          <p:cNvPr id="46084"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7"/>
          <p:cNvSpPr>
            <a:spLocks noGrp="1" noChangeArrowheads="1"/>
          </p:cNvSpPr>
          <p:nvPr>
            <p:ph type="sldNum" sz="quarter" idx="5"/>
          </p:nvPr>
        </p:nvSpPr>
        <p:spPr>
          <a:noFill/>
        </p:spPr>
        <p:txBody>
          <a:bodyPr/>
          <a:lstStyle/>
          <a:p>
            <a:fld id="{06EAEB4E-2C46-49B8-8E89-7286F78124BA}" type="slidenum">
              <a:rPr lang="en-US" smtClean="0"/>
              <a:pPr/>
              <a:t>12</a:t>
            </a:fld>
            <a:endParaRPr lang="en-US" smtClean="0"/>
          </a:p>
        </p:txBody>
      </p:sp>
      <p:sp>
        <p:nvSpPr>
          <p:cNvPr id="47107" name="Rectangle 2"/>
          <p:cNvSpPr>
            <a:spLocks noRot="1" noChangeArrowheads="1" noTextEdit="1"/>
          </p:cNvSpPr>
          <p:nvPr>
            <p:ph type="sldImg"/>
          </p:nvPr>
        </p:nvSpPr>
        <p:spPr>
          <a:ln/>
        </p:spPr>
      </p:sp>
      <p:sp>
        <p:nvSpPr>
          <p:cNvPr id="47108"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7"/>
          <p:cNvSpPr>
            <a:spLocks noGrp="1" noChangeArrowheads="1"/>
          </p:cNvSpPr>
          <p:nvPr>
            <p:ph type="sldNum" sz="quarter" idx="5"/>
          </p:nvPr>
        </p:nvSpPr>
        <p:spPr>
          <a:noFill/>
        </p:spPr>
        <p:txBody>
          <a:bodyPr/>
          <a:lstStyle/>
          <a:p>
            <a:fld id="{3D1B56DE-8AB1-4732-ABAD-E11C041617F6}" type="slidenum">
              <a:rPr lang="en-US" smtClean="0"/>
              <a:pPr/>
              <a:t>13</a:t>
            </a:fld>
            <a:endParaRPr lang="en-US" smtClean="0"/>
          </a:p>
        </p:txBody>
      </p:sp>
      <p:sp>
        <p:nvSpPr>
          <p:cNvPr id="48131" name="Rectangle 2"/>
          <p:cNvSpPr>
            <a:spLocks noRot="1" noChangeArrowheads="1" noTextEdit="1"/>
          </p:cNvSpPr>
          <p:nvPr>
            <p:ph type="sldImg"/>
          </p:nvPr>
        </p:nvSpPr>
        <p:spPr>
          <a:ln/>
        </p:spPr>
      </p:sp>
      <p:sp>
        <p:nvSpPr>
          <p:cNvPr id="4813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7"/>
          <p:cNvSpPr>
            <a:spLocks noGrp="1" noChangeArrowheads="1"/>
          </p:cNvSpPr>
          <p:nvPr>
            <p:ph type="sldNum" sz="quarter" idx="5"/>
          </p:nvPr>
        </p:nvSpPr>
        <p:spPr>
          <a:noFill/>
        </p:spPr>
        <p:txBody>
          <a:bodyPr/>
          <a:lstStyle/>
          <a:p>
            <a:fld id="{BE475207-D829-4FA3-A0B9-E28A1846CF3C}" type="slidenum">
              <a:rPr lang="en-US" smtClean="0"/>
              <a:pPr/>
              <a:t>14</a:t>
            </a:fld>
            <a:endParaRPr lang="en-US" smtClean="0"/>
          </a:p>
        </p:txBody>
      </p:sp>
      <p:sp>
        <p:nvSpPr>
          <p:cNvPr id="49155" name="Rectangle 2"/>
          <p:cNvSpPr>
            <a:spLocks noRot="1" noChangeArrowheads="1" noTextEdit="1"/>
          </p:cNvSpPr>
          <p:nvPr>
            <p:ph type="sldImg"/>
          </p:nvPr>
        </p:nvSpPr>
        <p:spPr>
          <a:ln/>
        </p:spPr>
      </p:sp>
      <p:sp>
        <p:nvSpPr>
          <p:cNvPr id="49156"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7"/>
          <p:cNvSpPr>
            <a:spLocks noGrp="1" noChangeArrowheads="1"/>
          </p:cNvSpPr>
          <p:nvPr>
            <p:ph type="sldNum" sz="quarter" idx="5"/>
          </p:nvPr>
        </p:nvSpPr>
        <p:spPr>
          <a:noFill/>
        </p:spPr>
        <p:txBody>
          <a:bodyPr/>
          <a:lstStyle/>
          <a:p>
            <a:fld id="{00C64E12-C031-4FA9-A61C-721C3EA8E292}" type="slidenum">
              <a:rPr lang="en-US" smtClean="0"/>
              <a:pPr/>
              <a:t>15</a:t>
            </a:fld>
            <a:endParaRPr lang="en-US" smtClean="0"/>
          </a:p>
        </p:txBody>
      </p:sp>
      <p:sp>
        <p:nvSpPr>
          <p:cNvPr id="50179" name="Rectangle 2"/>
          <p:cNvSpPr>
            <a:spLocks noRot="1" noChangeArrowheads="1" noTextEdit="1"/>
          </p:cNvSpPr>
          <p:nvPr>
            <p:ph type="sldImg"/>
          </p:nvPr>
        </p:nvSpPr>
        <p:spPr>
          <a:ln/>
        </p:spPr>
      </p:sp>
      <p:sp>
        <p:nvSpPr>
          <p:cNvPr id="50180"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p:spPr>
        <p:txBody>
          <a:bodyPr/>
          <a:lstStyle/>
          <a:p>
            <a:fld id="{E2B41C5D-3CCD-4685-BE27-C8FD0505BFE2}" type="slidenum">
              <a:rPr lang="en-US" smtClean="0"/>
              <a:pPr/>
              <a:t>16</a:t>
            </a:fld>
            <a:endParaRPr lang="en-US" smtClean="0"/>
          </a:p>
        </p:txBody>
      </p:sp>
      <p:sp>
        <p:nvSpPr>
          <p:cNvPr id="51203" name="Rectangle 2"/>
          <p:cNvSpPr>
            <a:spLocks noRot="1" noChangeArrowheads="1" noTextEdit="1"/>
          </p:cNvSpPr>
          <p:nvPr>
            <p:ph type="sldImg"/>
          </p:nvPr>
        </p:nvSpPr>
        <p:spPr>
          <a:ln/>
        </p:spPr>
      </p:sp>
      <p:sp>
        <p:nvSpPr>
          <p:cNvPr id="51204"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p:cNvSpPr>
            <a:spLocks noGrp="1" noChangeArrowheads="1"/>
          </p:cNvSpPr>
          <p:nvPr>
            <p:ph type="sldNum" sz="quarter" idx="5"/>
          </p:nvPr>
        </p:nvSpPr>
        <p:spPr>
          <a:noFill/>
        </p:spPr>
        <p:txBody>
          <a:bodyPr/>
          <a:lstStyle/>
          <a:p>
            <a:fld id="{CFE73EFF-D1A8-4C25-87F6-955F46B54DE8}" type="slidenum">
              <a:rPr lang="en-US" smtClean="0"/>
              <a:pPr/>
              <a:t>17</a:t>
            </a:fld>
            <a:endParaRPr lang="en-US" smtClean="0"/>
          </a:p>
        </p:txBody>
      </p:sp>
      <p:sp>
        <p:nvSpPr>
          <p:cNvPr id="52227" name="Rectangle 2"/>
          <p:cNvSpPr>
            <a:spLocks noRot="1" noChangeArrowheads="1" noTextEdit="1"/>
          </p:cNvSpPr>
          <p:nvPr>
            <p:ph type="sldImg"/>
          </p:nvPr>
        </p:nvSpPr>
        <p:spPr>
          <a:ln/>
        </p:spPr>
      </p:sp>
      <p:sp>
        <p:nvSpPr>
          <p:cNvPr id="52228"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7"/>
          <p:cNvSpPr>
            <a:spLocks noGrp="1" noChangeArrowheads="1"/>
          </p:cNvSpPr>
          <p:nvPr>
            <p:ph type="sldNum" sz="quarter" idx="5"/>
          </p:nvPr>
        </p:nvSpPr>
        <p:spPr>
          <a:noFill/>
        </p:spPr>
        <p:txBody>
          <a:bodyPr/>
          <a:lstStyle/>
          <a:p>
            <a:fld id="{4C4E9DB0-33C5-45B8-B8A3-D805CDC30F58}" type="slidenum">
              <a:rPr lang="en-US" smtClean="0"/>
              <a:pPr/>
              <a:t>18</a:t>
            </a:fld>
            <a:endParaRPr lang="en-US" smtClean="0"/>
          </a:p>
        </p:txBody>
      </p:sp>
      <p:sp>
        <p:nvSpPr>
          <p:cNvPr id="53251" name="Rectangle 2"/>
          <p:cNvSpPr>
            <a:spLocks noRot="1" noChangeArrowheads="1" noTextEdit="1"/>
          </p:cNvSpPr>
          <p:nvPr>
            <p:ph type="sldImg"/>
          </p:nvPr>
        </p:nvSpPr>
        <p:spPr>
          <a:ln/>
        </p:spPr>
      </p:sp>
      <p:sp>
        <p:nvSpPr>
          <p:cNvPr id="5325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7"/>
          <p:cNvSpPr>
            <a:spLocks noGrp="1" noChangeArrowheads="1"/>
          </p:cNvSpPr>
          <p:nvPr>
            <p:ph type="sldNum" sz="quarter" idx="5"/>
          </p:nvPr>
        </p:nvSpPr>
        <p:spPr>
          <a:noFill/>
        </p:spPr>
        <p:txBody>
          <a:bodyPr/>
          <a:lstStyle/>
          <a:p>
            <a:fld id="{ACADD386-5025-4C82-BF75-74C485A4A770}" type="slidenum">
              <a:rPr lang="en-US" smtClean="0"/>
              <a:pPr/>
              <a:t>19</a:t>
            </a:fld>
            <a:endParaRPr lang="en-US" smtClean="0"/>
          </a:p>
        </p:txBody>
      </p:sp>
      <p:sp>
        <p:nvSpPr>
          <p:cNvPr id="54275" name="Rectangle 2"/>
          <p:cNvSpPr>
            <a:spLocks noRot="1" noChangeArrowheads="1" noTextEdit="1"/>
          </p:cNvSpPr>
          <p:nvPr>
            <p:ph type="sldImg"/>
          </p:nvPr>
        </p:nvSpPr>
        <p:spPr>
          <a:ln/>
        </p:spPr>
      </p:sp>
      <p:sp>
        <p:nvSpPr>
          <p:cNvPr id="54276"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
          <p:cNvSpPr>
            <a:spLocks noGrp="1" noChangeArrowheads="1"/>
          </p:cNvSpPr>
          <p:nvPr>
            <p:ph type="sldNum" sz="quarter" idx="5"/>
          </p:nvPr>
        </p:nvSpPr>
        <p:spPr>
          <a:noFill/>
        </p:spPr>
        <p:txBody>
          <a:bodyPr/>
          <a:lstStyle/>
          <a:p>
            <a:fld id="{73D1CDF1-8153-4F8D-A311-7C009B996BD4}" type="slidenum">
              <a:rPr lang="en-US" smtClean="0"/>
              <a:pPr/>
              <a:t>22</a:t>
            </a:fld>
            <a:endParaRPr lang="en-US" smtClean="0"/>
          </a:p>
        </p:txBody>
      </p:sp>
      <p:sp>
        <p:nvSpPr>
          <p:cNvPr id="55299" name="Rectangle 2"/>
          <p:cNvSpPr>
            <a:spLocks noRot="1" noChangeArrowheads="1" noTextEdit="1"/>
          </p:cNvSpPr>
          <p:nvPr>
            <p:ph type="sldImg"/>
          </p:nvPr>
        </p:nvSpPr>
        <p:spPr>
          <a:ln/>
        </p:spPr>
      </p:sp>
      <p:sp>
        <p:nvSpPr>
          <p:cNvPr id="55300"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7"/>
          <p:cNvSpPr>
            <a:spLocks noGrp="1" noChangeArrowheads="1"/>
          </p:cNvSpPr>
          <p:nvPr>
            <p:ph type="sldNum" sz="quarter" idx="5"/>
          </p:nvPr>
        </p:nvSpPr>
        <p:spPr>
          <a:noFill/>
        </p:spPr>
        <p:txBody>
          <a:bodyPr/>
          <a:lstStyle/>
          <a:p>
            <a:fld id="{80EF06CA-F7A3-4248-A40D-AF12F5614C57}" type="slidenum">
              <a:rPr lang="en-US" smtClean="0"/>
              <a:pPr/>
              <a:t>23</a:t>
            </a:fld>
            <a:endParaRPr lang="en-US" smtClean="0"/>
          </a:p>
        </p:txBody>
      </p:sp>
      <p:sp>
        <p:nvSpPr>
          <p:cNvPr id="56323" name="Rectangle 2"/>
          <p:cNvSpPr>
            <a:spLocks noRot="1" noChangeArrowheads="1" noTextEdit="1"/>
          </p:cNvSpPr>
          <p:nvPr>
            <p:ph type="sldImg"/>
          </p:nvPr>
        </p:nvSpPr>
        <p:spPr>
          <a:ln/>
        </p:spPr>
      </p:sp>
      <p:sp>
        <p:nvSpPr>
          <p:cNvPr id="56324"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FB94C812-FACC-43EF-9BC6-96090AE90B12}" type="slidenum">
              <a:rPr lang="en-US" smtClean="0"/>
              <a:pPr/>
              <a:t>24</a:t>
            </a:fld>
            <a:endParaRPr lang="en-US" smtClean="0"/>
          </a:p>
        </p:txBody>
      </p:sp>
      <p:sp>
        <p:nvSpPr>
          <p:cNvPr id="57347" name="Rectangle 2"/>
          <p:cNvSpPr>
            <a:spLocks noRo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7"/>
          <p:cNvSpPr>
            <a:spLocks noGrp="1" noChangeArrowheads="1"/>
          </p:cNvSpPr>
          <p:nvPr>
            <p:ph type="sldNum" sz="quarter" idx="5"/>
          </p:nvPr>
        </p:nvSpPr>
        <p:spPr>
          <a:noFill/>
        </p:spPr>
        <p:txBody>
          <a:bodyPr/>
          <a:lstStyle/>
          <a:p>
            <a:fld id="{295A8748-8DCB-4D8E-95D6-FA1A8E2A7948}" type="slidenum">
              <a:rPr lang="en-US" smtClean="0"/>
              <a:pPr/>
              <a:t>25</a:t>
            </a:fld>
            <a:endParaRPr lang="en-US" smtClean="0"/>
          </a:p>
        </p:txBody>
      </p:sp>
      <p:sp>
        <p:nvSpPr>
          <p:cNvPr id="58371" name="Rectangle 2"/>
          <p:cNvSpPr>
            <a:spLocks noRot="1" noChangeArrowheads="1" noTextEdit="1"/>
          </p:cNvSpPr>
          <p:nvPr>
            <p:ph type="sldImg"/>
          </p:nvPr>
        </p:nvSpPr>
        <p:spPr>
          <a:ln/>
        </p:spPr>
      </p:sp>
      <p:sp>
        <p:nvSpPr>
          <p:cNvPr id="5837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7"/>
          <p:cNvSpPr>
            <a:spLocks noGrp="1" noChangeArrowheads="1"/>
          </p:cNvSpPr>
          <p:nvPr>
            <p:ph type="sldNum" sz="quarter" idx="5"/>
          </p:nvPr>
        </p:nvSpPr>
        <p:spPr>
          <a:noFill/>
        </p:spPr>
        <p:txBody>
          <a:bodyPr/>
          <a:lstStyle/>
          <a:p>
            <a:fld id="{D9BFA6F8-277D-46B1-87C6-D5F32FCFC9D6}" type="slidenum">
              <a:rPr lang="en-US" smtClean="0"/>
              <a:pPr/>
              <a:t>27</a:t>
            </a:fld>
            <a:endParaRPr lang="en-US" smtClean="0"/>
          </a:p>
        </p:txBody>
      </p:sp>
      <p:sp>
        <p:nvSpPr>
          <p:cNvPr id="59395" name="Rectangle 2"/>
          <p:cNvSpPr>
            <a:spLocks noRot="1" noChangeArrowheads="1" noTextEdit="1"/>
          </p:cNvSpPr>
          <p:nvPr>
            <p:ph type="sldImg"/>
          </p:nvPr>
        </p:nvSpPr>
        <p:spPr>
          <a:ln/>
        </p:spPr>
      </p:sp>
      <p:sp>
        <p:nvSpPr>
          <p:cNvPr id="59396"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Rectangle 7"/>
          <p:cNvSpPr>
            <a:spLocks noGrp="1" noChangeArrowheads="1"/>
          </p:cNvSpPr>
          <p:nvPr>
            <p:ph type="sldNum" sz="quarter" idx="5"/>
          </p:nvPr>
        </p:nvSpPr>
        <p:spPr>
          <a:noFill/>
        </p:spPr>
        <p:txBody>
          <a:bodyPr/>
          <a:lstStyle/>
          <a:p>
            <a:fld id="{7856F1C7-701A-415A-AFFE-4860551A0225}" type="slidenum">
              <a:rPr lang="en-US" smtClean="0"/>
              <a:pPr/>
              <a:t>28</a:t>
            </a:fld>
            <a:endParaRPr lang="en-US" smtClean="0"/>
          </a:p>
        </p:txBody>
      </p:sp>
      <p:sp>
        <p:nvSpPr>
          <p:cNvPr id="60419" name="Rectangle 2"/>
          <p:cNvSpPr>
            <a:spLocks noRot="1" noChangeArrowheads="1" noTextEdit="1"/>
          </p:cNvSpPr>
          <p:nvPr>
            <p:ph type="sldImg"/>
          </p:nvPr>
        </p:nvSpPr>
        <p:spPr>
          <a:ln/>
        </p:spPr>
      </p:sp>
      <p:sp>
        <p:nvSpPr>
          <p:cNvPr id="60420"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Rectangle 7"/>
          <p:cNvSpPr>
            <a:spLocks noGrp="1" noChangeArrowheads="1"/>
          </p:cNvSpPr>
          <p:nvPr>
            <p:ph type="sldNum" sz="quarter" idx="5"/>
          </p:nvPr>
        </p:nvSpPr>
        <p:spPr>
          <a:noFill/>
        </p:spPr>
        <p:txBody>
          <a:bodyPr/>
          <a:lstStyle/>
          <a:p>
            <a:fld id="{EDB33FCA-0C8C-48BF-9C48-F8651E2F4FD6}" type="slidenum">
              <a:rPr lang="en-US" smtClean="0"/>
              <a:pPr/>
              <a:t>29</a:t>
            </a:fld>
            <a:endParaRPr lang="en-US" smtClean="0"/>
          </a:p>
        </p:txBody>
      </p:sp>
      <p:sp>
        <p:nvSpPr>
          <p:cNvPr id="61443" name="Rectangle 2"/>
          <p:cNvSpPr>
            <a:spLocks noRot="1" noChangeArrowheads="1" noTextEdit="1"/>
          </p:cNvSpPr>
          <p:nvPr>
            <p:ph type="sldImg"/>
          </p:nvPr>
        </p:nvSpPr>
        <p:spPr>
          <a:ln/>
        </p:spPr>
      </p:sp>
      <p:sp>
        <p:nvSpPr>
          <p:cNvPr id="61444"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7"/>
          <p:cNvSpPr>
            <a:spLocks noGrp="1" noChangeArrowheads="1"/>
          </p:cNvSpPr>
          <p:nvPr>
            <p:ph type="sldNum" sz="quarter" idx="5"/>
          </p:nvPr>
        </p:nvSpPr>
        <p:spPr>
          <a:noFill/>
        </p:spPr>
        <p:txBody>
          <a:bodyPr/>
          <a:lstStyle/>
          <a:p>
            <a:fld id="{D27DB3E3-E712-47D5-A2E8-C214E4FCEA81}" type="slidenum">
              <a:rPr lang="en-US" smtClean="0"/>
              <a:pPr/>
              <a:t>31</a:t>
            </a:fld>
            <a:endParaRPr lang="en-US" smtClean="0"/>
          </a:p>
        </p:txBody>
      </p:sp>
      <p:sp>
        <p:nvSpPr>
          <p:cNvPr id="62467" name="Rectangle 2"/>
          <p:cNvSpPr>
            <a:spLocks noRot="1" noChangeArrowheads="1" noTextEdit="1"/>
          </p:cNvSpPr>
          <p:nvPr>
            <p:ph type="sldImg"/>
          </p:nvPr>
        </p:nvSpPr>
        <p:spPr>
          <a:ln/>
        </p:spPr>
      </p:sp>
      <p:sp>
        <p:nvSpPr>
          <p:cNvPr id="62468"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Rectangle 7"/>
          <p:cNvSpPr>
            <a:spLocks noGrp="1" noChangeArrowheads="1"/>
          </p:cNvSpPr>
          <p:nvPr>
            <p:ph type="sldNum" sz="quarter" idx="5"/>
          </p:nvPr>
        </p:nvSpPr>
        <p:spPr>
          <a:noFill/>
        </p:spPr>
        <p:txBody>
          <a:bodyPr/>
          <a:lstStyle/>
          <a:p>
            <a:fld id="{DF35A926-FC40-403B-A20D-77CD88D185D9}" type="slidenum">
              <a:rPr lang="en-US" smtClean="0"/>
              <a:pPr/>
              <a:t>34</a:t>
            </a:fld>
            <a:endParaRPr lang="en-US" smtClean="0"/>
          </a:p>
        </p:txBody>
      </p:sp>
      <p:sp>
        <p:nvSpPr>
          <p:cNvPr id="63491" name="Rectangle 2"/>
          <p:cNvSpPr>
            <a:spLocks noRot="1" noChangeArrowheads="1" noTextEdit="1"/>
          </p:cNvSpPr>
          <p:nvPr>
            <p:ph type="sldImg"/>
          </p:nvPr>
        </p:nvSpPr>
        <p:spPr>
          <a:ln/>
        </p:spPr>
      </p:sp>
      <p:sp>
        <p:nvSpPr>
          <p:cNvPr id="6349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showMasterPhAnim="0" type="title" preserve="1">
  <p:cSld name="Title Slide">
    <p:spTree>
      <p:nvGrpSpPr>
        <p:cNvPr id="1" name=""/>
        <p:cNvGrpSpPr/>
        <p:nvPr/>
      </p:nvGrpSpPr>
      <p:grpSpPr>
        <a:xfrm>
          <a:off x="0" y="0"/>
          <a:ext cx="0" cy="0"/>
          <a:chOff x="0" y="0"/>
          <a:chExt cx="0" cy="0"/>
        </a:xfrm>
      </p:grpSpPr>
      <p:grpSp>
        <p:nvGrpSpPr>
          <p:cNvPr id="4" name="Group 2"/>
          <p:cNvGrpSpPr>
            <a:grpSpLocks/>
          </p:cNvGrpSpPr>
          <p:nvPr/>
        </p:nvGrpSpPr>
        <p:grpSpPr bwMode="auto">
          <a:xfrm>
            <a:off x="0" y="0"/>
            <a:ext cx="9142413" cy="6856413"/>
            <a:chOff x="0" y="0"/>
            <a:chExt cx="5759" cy="4319"/>
          </a:xfrm>
        </p:grpSpPr>
        <p:sp>
          <p:nvSpPr>
            <p:cNvPr id="5" name="Freeform 3"/>
            <p:cNvSpPr>
              <a:spLocks/>
            </p:cNvSpPr>
            <p:nvPr/>
          </p:nvSpPr>
          <p:spPr bwMode="hidden">
            <a:xfrm>
              <a:off x="0" y="0"/>
              <a:ext cx="5758" cy="1043"/>
            </a:xfrm>
            <a:custGeom>
              <a:avLst/>
              <a:gdLst/>
              <a:ahLst/>
              <a:cxnLst>
                <a:cxn ang="0">
                  <a:pos x="5740" y="1043"/>
                </a:cxn>
                <a:cxn ang="0">
                  <a:pos x="0" y="1043"/>
                </a:cxn>
                <a:cxn ang="0">
                  <a:pos x="0" y="0"/>
                </a:cxn>
                <a:cxn ang="0">
                  <a:pos x="5740" y="0"/>
                </a:cxn>
                <a:cxn ang="0">
                  <a:pos x="5740" y="1043"/>
                </a:cxn>
                <a:cxn ang="0">
                  <a:pos x="5740" y="1043"/>
                </a:cxn>
              </a:cxnLst>
              <a:rect l="0" t="0" r="r" b="b"/>
              <a:pathLst>
                <a:path w="5740" h="1043">
                  <a:moveTo>
                    <a:pt x="5740" y="1043"/>
                  </a:moveTo>
                  <a:lnTo>
                    <a:pt x="0" y="1043"/>
                  </a:lnTo>
                  <a:lnTo>
                    <a:pt x="0" y="0"/>
                  </a:lnTo>
                  <a:lnTo>
                    <a:pt x="5740" y="0"/>
                  </a:lnTo>
                  <a:lnTo>
                    <a:pt x="5740" y="1043"/>
                  </a:lnTo>
                  <a:lnTo>
                    <a:pt x="5740" y="1043"/>
                  </a:lnTo>
                  <a:close/>
                </a:path>
              </a:pathLst>
            </a:custGeom>
            <a:gradFill rotWithShape="0">
              <a:gsLst>
                <a:gs pos="0">
                  <a:schemeClr val="bg1"/>
                </a:gs>
                <a:gs pos="100000">
                  <a:schemeClr val="bg1">
                    <a:gamma/>
                    <a:shade val="69804"/>
                    <a:invGamma/>
                  </a:schemeClr>
                </a:gs>
              </a:gsLst>
              <a:lin ang="5400000" scaled="1"/>
            </a:gradFill>
            <a:ln w="9525">
              <a:noFill/>
              <a:round/>
              <a:headEnd/>
              <a:tailEnd/>
            </a:ln>
          </p:spPr>
          <p:txBody>
            <a:bodyPr/>
            <a:lstStyle/>
            <a:p>
              <a:pPr>
                <a:defRPr/>
              </a:pPr>
              <a:endParaRPr lang="en-US"/>
            </a:p>
          </p:txBody>
        </p:sp>
        <p:grpSp>
          <p:nvGrpSpPr>
            <p:cNvPr id="6" name="Group 4"/>
            <p:cNvGrpSpPr>
              <a:grpSpLocks/>
            </p:cNvGrpSpPr>
            <p:nvPr userDrawn="1"/>
          </p:nvGrpSpPr>
          <p:grpSpPr bwMode="auto">
            <a:xfrm>
              <a:off x="0" y="0"/>
              <a:ext cx="5759" cy="4319"/>
              <a:chOff x="0" y="0"/>
              <a:chExt cx="5759" cy="4319"/>
            </a:xfrm>
          </p:grpSpPr>
          <p:sp>
            <p:nvSpPr>
              <p:cNvPr id="7" name="Freeform 5"/>
              <p:cNvSpPr>
                <a:spLocks/>
              </p:cNvSpPr>
              <p:nvPr/>
            </p:nvSpPr>
            <p:spPr bwMode="hidden">
              <a:xfrm>
                <a:off x="1" y="1040"/>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8" name="Freeform 6"/>
              <p:cNvSpPr>
                <a:spLocks/>
              </p:cNvSpPr>
              <p:nvPr/>
            </p:nvSpPr>
            <p:spPr bwMode="hidden">
              <a:xfrm>
                <a:off x="0" y="3988"/>
                <a:ext cx="5758" cy="42"/>
              </a:xfrm>
              <a:custGeom>
                <a:avLst/>
                <a:gdLst/>
                <a:ahLst/>
                <a:cxnLst>
                  <a:cxn ang="0">
                    <a:pos x="0" y="42"/>
                  </a:cxn>
                  <a:cxn ang="0">
                    <a:pos x="5740" y="42"/>
                  </a:cxn>
                  <a:cxn ang="0">
                    <a:pos x="5740" y="0"/>
                  </a:cxn>
                  <a:cxn ang="0">
                    <a:pos x="0" y="0"/>
                  </a:cxn>
                  <a:cxn ang="0">
                    <a:pos x="0" y="42"/>
                  </a:cxn>
                  <a:cxn ang="0">
                    <a:pos x="0" y="42"/>
                  </a:cxn>
                </a:cxnLst>
                <a:rect l="0" t="0" r="r" b="b"/>
                <a:pathLst>
                  <a:path w="5740" h="42">
                    <a:moveTo>
                      <a:pt x="0" y="42"/>
                    </a:moveTo>
                    <a:lnTo>
                      <a:pt x="5740" y="42"/>
                    </a:lnTo>
                    <a:lnTo>
                      <a:pt x="5740" y="0"/>
                    </a:lnTo>
                    <a:lnTo>
                      <a:pt x="0" y="0"/>
                    </a:lnTo>
                    <a:lnTo>
                      <a:pt x="0" y="42"/>
                    </a:lnTo>
                    <a:lnTo>
                      <a:pt x="0" y="42"/>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9" name="Freeform 7"/>
              <p:cNvSpPr>
                <a:spLocks/>
              </p:cNvSpPr>
              <p:nvPr/>
            </p:nvSpPr>
            <p:spPr bwMode="hidden">
              <a:xfrm>
                <a:off x="0" y="3665"/>
                <a:ext cx="5758" cy="30"/>
              </a:xfrm>
              <a:custGeom>
                <a:avLst/>
                <a:gdLst/>
                <a:ahLst/>
                <a:cxnLst>
                  <a:cxn ang="0">
                    <a:pos x="0" y="30"/>
                  </a:cxn>
                  <a:cxn ang="0">
                    <a:pos x="5740" y="30"/>
                  </a:cxn>
                  <a:cxn ang="0">
                    <a:pos x="5740" y="0"/>
                  </a:cxn>
                  <a:cxn ang="0">
                    <a:pos x="0" y="0"/>
                  </a:cxn>
                  <a:cxn ang="0">
                    <a:pos x="0" y="30"/>
                  </a:cxn>
                  <a:cxn ang="0">
                    <a:pos x="0" y="30"/>
                  </a:cxn>
                </a:cxnLst>
                <a:rect l="0" t="0" r="r" b="b"/>
                <a:pathLst>
                  <a:path w="5740" h="30">
                    <a:moveTo>
                      <a:pt x="0" y="30"/>
                    </a:moveTo>
                    <a:lnTo>
                      <a:pt x="5740" y="30"/>
                    </a:lnTo>
                    <a:lnTo>
                      <a:pt x="5740" y="0"/>
                    </a:lnTo>
                    <a:lnTo>
                      <a:pt x="0" y="0"/>
                    </a:lnTo>
                    <a:lnTo>
                      <a:pt x="0" y="30"/>
                    </a:lnTo>
                    <a:lnTo>
                      <a:pt x="0" y="30"/>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10" name="Freeform 8"/>
              <p:cNvSpPr>
                <a:spLocks/>
              </p:cNvSpPr>
              <p:nvPr/>
            </p:nvSpPr>
            <p:spPr bwMode="hidden">
              <a:xfrm>
                <a:off x="0" y="3364"/>
                <a:ext cx="5758" cy="30"/>
              </a:xfrm>
              <a:custGeom>
                <a:avLst/>
                <a:gdLst/>
                <a:ahLst/>
                <a:cxnLst>
                  <a:cxn ang="0">
                    <a:pos x="0" y="30"/>
                  </a:cxn>
                  <a:cxn ang="0">
                    <a:pos x="5740" y="30"/>
                  </a:cxn>
                  <a:cxn ang="0">
                    <a:pos x="5740" y="0"/>
                  </a:cxn>
                  <a:cxn ang="0">
                    <a:pos x="0" y="0"/>
                  </a:cxn>
                  <a:cxn ang="0">
                    <a:pos x="0" y="30"/>
                  </a:cxn>
                  <a:cxn ang="0">
                    <a:pos x="0" y="30"/>
                  </a:cxn>
                </a:cxnLst>
                <a:rect l="0" t="0" r="r" b="b"/>
                <a:pathLst>
                  <a:path w="5740" h="30">
                    <a:moveTo>
                      <a:pt x="0" y="30"/>
                    </a:moveTo>
                    <a:lnTo>
                      <a:pt x="5740" y="30"/>
                    </a:lnTo>
                    <a:lnTo>
                      <a:pt x="5740" y="0"/>
                    </a:lnTo>
                    <a:lnTo>
                      <a:pt x="0" y="0"/>
                    </a:lnTo>
                    <a:lnTo>
                      <a:pt x="0" y="30"/>
                    </a:lnTo>
                    <a:lnTo>
                      <a:pt x="0" y="30"/>
                    </a:lnTo>
                    <a:close/>
                  </a:path>
                </a:pathLst>
              </a:custGeom>
              <a:gradFill rotWithShape="0">
                <a:gsLst>
                  <a:gs pos="0">
                    <a:schemeClr val="bg2">
                      <a:gamma/>
                      <a:shade val="90980"/>
                      <a:invGamma/>
                    </a:schemeClr>
                  </a:gs>
                  <a:gs pos="100000">
                    <a:schemeClr val="bg2"/>
                  </a:gs>
                </a:gsLst>
                <a:lin ang="5400000" scaled="1"/>
              </a:gradFill>
              <a:ln w="9525">
                <a:noFill/>
                <a:round/>
                <a:headEnd/>
                <a:tailEnd/>
              </a:ln>
            </p:spPr>
            <p:txBody>
              <a:bodyPr/>
              <a:lstStyle/>
              <a:p>
                <a:pPr>
                  <a:defRPr/>
                </a:pPr>
                <a:endParaRPr lang="en-US"/>
              </a:p>
            </p:txBody>
          </p:sp>
          <p:sp>
            <p:nvSpPr>
              <p:cNvPr id="11" name="Freeform 9"/>
              <p:cNvSpPr>
                <a:spLocks/>
              </p:cNvSpPr>
              <p:nvPr/>
            </p:nvSpPr>
            <p:spPr bwMode="hidden">
              <a:xfrm>
                <a:off x="0" y="3105"/>
                <a:ext cx="5758" cy="31"/>
              </a:xfrm>
              <a:custGeom>
                <a:avLst/>
                <a:gdLst/>
                <a:ahLst/>
                <a:cxnLst>
                  <a:cxn ang="0">
                    <a:pos x="0" y="30"/>
                  </a:cxn>
                  <a:cxn ang="0">
                    <a:pos x="5740" y="30"/>
                  </a:cxn>
                  <a:cxn ang="0">
                    <a:pos x="5740" y="0"/>
                  </a:cxn>
                  <a:cxn ang="0">
                    <a:pos x="0" y="0"/>
                  </a:cxn>
                  <a:cxn ang="0">
                    <a:pos x="0" y="30"/>
                  </a:cxn>
                  <a:cxn ang="0">
                    <a:pos x="0" y="30"/>
                  </a:cxn>
                </a:cxnLst>
                <a:rect l="0" t="0" r="r" b="b"/>
                <a:pathLst>
                  <a:path w="5740" h="30">
                    <a:moveTo>
                      <a:pt x="0" y="30"/>
                    </a:moveTo>
                    <a:lnTo>
                      <a:pt x="5740" y="30"/>
                    </a:lnTo>
                    <a:lnTo>
                      <a:pt x="5740" y="0"/>
                    </a:lnTo>
                    <a:lnTo>
                      <a:pt x="0" y="0"/>
                    </a:lnTo>
                    <a:lnTo>
                      <a:pt x="0" y="30"/>
                    </a:lnTo>
                    <a:lnTo>
                      <a:pt x="0" y="30"/>
                    </a:lnTo>
                    <a:close/>
                  </a:path>
                </a:pathLst>
              </a:custGeom>
              <a:gradFill rotWithShape="0">
                <a:gsLst>
                  <a:gs pos="0">
                    <a:schemeClr val="bg2">
                      <a:gamma/>
                      <a:shade val="90980"/>
                      <a:invGamma/>
                    </a:schemeClr>
                  </a:gs>
                  <a:gs pos="100000">
                    <a:schemeClr val="bg2"/>
                  </a:gs>
                </a:gsLst>
                <a:lin ang="5400000" scaled="1"/>
              </a:gradFill>
              <a:ln w="9525">
                <a:noFill/>
                <a:round/>
                <a:headEnd/>
                <a:tailEnd/>
              </a:ln>
            </p:spPr>
            <p:txBody>
              <a:bodyPr/>
              <a:lstStyle/>
              <a:p>
                <a:pPr>
                  <a:defRPr/>
                </a:pPr>
                <a:endParaRPr lang="en-US"/>
              </a:p>
            </p:txBody>
          </p:sp>
          <p:sp>
            <p:nvSpPr>
              <p:cNvPr id="12" name="Freeform 10"/>
              <p:cNvSpPr>
                <a:spLocks/>
              </p:cNvSpPr>
              <p:nvPr/>
            </p:nvSpPr>
            <p:spPr bwMode="hidden">
              <a:xfrm>
                <a:off x="0" y="2859"/>
                <a:ext cx="5758" cy="36"/>
              </a:xfrm>
              <a:custGeom>
                <a:avLst/>
                <a:gdLst/>
                <a:ahLst/>
                <a:cxnLst>
                  <a:cxn ang="0">
                    <a:pos x="5740" y="0"/>
                  </a:cxn>
                  <a:cxn ang="0">
                    <a:pos x="0" y="0"/>
                  </a:cxn>
                  <a:cxn ang="0">
                    <a:pos x="0" y="36"/>
                  </a:cxn>
                  <a:cxn ang="0">
                    <a:pos x="5740" y="36"/>
                  </a:cxn>
                  <a:cxn ang="0">
                    <a:pos x="5740" y="0"/>
                  </a:cxn>
                  <a:cxn ang="0">
                    <a:pos x="5740" y="0"/>
                  </a:cxn>
                </a:cxnLst>
                <a:rect l="0" t="0" r="r" b="b"/>
                <a:pathLst>
                  <a:path w="5740" h="36">
                    <a:moveTo>
                      <a:pt x="5740" y="0"/>
                    </a:moveTo>
                    <a:lnTo>
                      <a:pt x="0" y="0"/>
                    </a:lnTo>
                    <a:lnTo>
                      <a:pt x="0" y="36"/>
                    </a:lnTo>
                    <a:lnTo>
                      <a:pt x="5740" y="36"/>
                    </a:lnTo>
                    <a:lnTo>
                      <a:pt x="5740" y="0"/>
                    </a:lnTo>
                    <a:lnTo>
                      <a:pt x="5740" y="0"/>
                    </a:lnTo>
                    <a:close/>
                  </a:path>
                </a:pathLst>
              </a:custGeom>
              <a:gradFill rotWithShape="0">
                <a:gsLst>
                  <a:gs pos="0">
                    <a:schemeClr val="bg2">
                      <a:gamma/>
                      <a:shade val="87843"/>
                      <a:invGamma/>
                    </a:schemeClr>
                  </a:gs>
                  <a:gs pos="100000">
                    <a:schemeClr val="bg2"/>
                  </a:gs>
                </a:gsLst>
                <a:lin ang="5400000" scaled="1"/>
              </a:gradFill>
              <a:ln w="9525">
                <a:noFill/>
                <a:round/>
                <a:headEnd/>
                <a:tailEnd/>
              </a:ln>
            </p:spPr>
            <p:txBody>
              <a:bodyPr/>
              <a:lstStyle/>
              <a:p>
                <a:pPr>
                  <a:defRPr/>
                </a:pPr>
                <a:endParaRPr lang="en-US"/>
              </a:p>
            </p:txBody>
          </p:sp>
          <p:sp>
            <p:nvSpPr>
              <p:cNvPr id="13" name="Freeform 11"/>
              <p:cNvSpPr>
                <a:spLocks/>
              </p:cNvSpPr>
              <p:nvPr/>
            </p:nvSpPr>
            <p:spPr bwMode="hidden">
              <a:xfrm>
                <a:off x="0" y="2644"/>
                <a:ext cx="5758" cy="30"/>
              </a:xfrm>
              <a:custGeom>
                <a:avLst/>
                <a:gdLst/>
                <a:ahLst/>
                <a:cxnLst>
                  <a:cxn ang="0">
                    <a:pos x="5740" y="0"/>
                  </a:cxn>
                  <a:cxn ang="0">
                    <a:pos x="0" y="0"/>
                  </a:cxn>
                  <a:cxn ang="0">
                    <a:pos x="0" y="30"/>
                  </a:cxn>
                  <a:cxn ang="0">
                    <a:pos x="5740" y="30"/>
                  </a:cxn>
                  <a:cxn ang="0">
                    <a:pos x="5740" y="0"/>
                  </a:cxn>
                  <a:cxn ang="0">
                    <a:pos x="5740" y="0"/>
                  </a:cxn>
                </a:cxnLst>
                <a:rect l="0" t="0" r="r" b="b"/>
                <a:pathLst>
                  <a:path w="5740" h="30">
                    <a:moveTo>
                      <a:pt x="5740" y="0"/>
                    </a:moveTo>
                    <a:lnTo>
                      <a:pt x="0" y="0"/>
                    </a:lnTo>
                    <a:lnTo>
                      <a:pt x="0" y="30"/>
                    </a:lnTo>
                    <a:lnTo>
                      <a:pt x="5740" y="30"/>
                    </a:lnTo>
                    <a:lnTo>
                      <a:pt x="5740" y="0"/>
                    </a:lnTo>
                    <a:lnTo>
                      <a:pt x="5740" y="0"/>
                    </a:lnTo>
                    <a:close/>
                  </a:path>
                </a:pathLst>
              </a:custGeom>
              <a:gradFill rotWithShape="0">
                <a:gsLst>
                  <a:gs pos="0">
                    <a:schemeClr val="bg2">
                      <a:gamma/>
                      <a:shade val="87843"/>
                      <a:invGamma/>
                    </a:schemeClr>
                  </a:gs>
                  <a:gs pos="100000">
                    <a:schemeClr val="bg2"/>
                  </a:gs>
                </a:gsLst>
                <a:lin ang="5400000" scaled="1"/>
              </a:gradFill>
              <a:ln w="9525">
                <a:noFill/>
                <a:round/>
                <a:headEnd/>
                <a:tailEnd/>
              </a:ln>
            </p:spPr>
            <p:txBody>
              <a:bodyPr/>
              <a:lstStyle/>
              <a:p>
                <a:pPr>
                  <a:defRPr/>
                </a:pPr>
                <a:endParaRPr lang="en-US"/>
              </a:p>
            </p:txBody>
          </p:sp>
          <p:sp>
            <p:nvSpPr>
              <p:cNvPr id="14" name="Freeform 12"/>
              <p:cNvSpPr>
                <a:spLocks/>
              </p:cNvSpPr>
              <p:nvPr/>
            </p:nvSpPr>
            <p:spPr bwMode="hidden">
              <a:xfrm>
                <a:off x="0" y="2433"/>
                <a:ext cx="5758" cy="36"/>
              </a:xfrm>
              <a:custGeom>
                <a:avLst/>
                <a:gdLst/>
                <a:ahLst/>
                <a:cxnLst>
                  <a:cxn ang="0">
                    <a:pos x="5740" y="0"/>
                  </a:cxn>
                  <a:cxn ang="0">
                    <a:pos x="0" y="0"/>
                  </a:cxn>
                  <a:cxn ang="0">
                    <a:pos x="0" y="36"/>
                  </a:cxn>
                  <a:cxn ang="0">
                    <a:pos x="5740" y="36"/>
                  </a:cxn>
                  <a:cxn ang="0">
                    <a:pos x="5740" y="0"/>
                  </a:cxn>
                  <a:cxn ang="0">
                    <a:pos x="5740" y="0"/>
                  </a:cxn>
                </a:cxnLst>
                <a:rect l="0" t="0" r="r" b="b"/>
                <a:pathLst>
                  <a:path w="5740" h="36">
                    <a:moveTo>
                      <a:pt x="5740" y="0"/>
                    </a:moveTo>
                    <a:lnTo>
                      <a:pt x="0" y="0"/>
                    </a:lnTo>
                    <a:lnTo>
                      <a:pt x="0" y="36"/>
                    </a:lnTo>
                    <a:lnTo>
                      <a:pt x="5740" y="36"/>
                    </a:lnTo>
                    <a:lnTo>
                      <a:pt x="5740" y="0"/>
                    </a:lnTo>
                    <a:lnTo>
                      <a:pt x="5740" y="0"/>
                    </a:lnTo>
                    <a:close/>
                  </a:path>
                </a:pathLst>
              </a:custGeom>
              <a:gradFill rotWithShape="0">
                <a:gsLst>
                  <a:gs pos="0">
                    <a:schemeClr val="bg2">
                      <a:gamma/>
                      <a:shade val="84706"/>
                      <a:invGamma/>
                    </a:schemeClr>
                  </a:gs>
                  <a:gs pos="100000">
                    <a:schemeClr val="bg2"/>
                  </a:gs>
                </a:gsLst>
                <a:lin ang="5400000" scaled="1"/>
              </a:gradFill>
              <a:ln w="9525">
                <a:noFill/>
                <a:round/>
                <a:headEnd/>
                <a:tailEnd/>
              </a:ln>
            </p:spPr>
            <p:txBody>
              <a:bodyPr/>
              <a:lstStyle/>
              <a:p>
                <a:pPr>
                  <a:defRPr/>
                </a:pPr>
                <a:endParaRPr lang="en-US"/>
              </a:p>
            </p:txBody>
          </p:sp>
          <p:sp>
            <p:nvSpPr>
              <p:cNvPr id="15" name="Freeform 13"/>
              <p:cNvSpPr>
                <a:spLocks/>
              </p:cNvSpPr>
              <p:nvPr/>
            </p:nvSpPr>
            <p:spPr bwMode="hidden">
              <a:xfrm>
                <a:off x="0" y="2259"/>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84706"/>
                      <a:invGamma/>
                    </a:schemeClr>
                  </a:gs>
                  <a:gs pos="100000">
                    <a:schemeClr val="bg2"/>
                  </a:gs>
                </a:gsLst>
                <a:lin ang="5400000" scaled="1"/>
              </a:gradFill>
              <a:ln w="9525">
                <a:noFill/>
                <a:round/>
                <a:headEnd/>
                <a:tailEnd/>
              </a:ln>
            </p:spPr>
            <p:txBody>
              <a:bodyPr/>
              <a:lstStyle/>
              <a:p>
                <a:pPr>
                  <a:defRPr/>
                </a:pPr>
                <a:endParaRPr lang="en-US"/>
              </a:p>
            </p:txBody>
          </p:sp>
          <p:sp>
            <p:nvSpPr>
              <p:cNvPr id="16" name="Freeform 14"/>
              <p:cNvSpPr>
                <a:spLocks/>
              </p:cNvSpPr>
              <p:nvPr/>
            </p:nvSpPr>
            <p:spPr bwMode="hidden">
              <a:xfrm>
                <a:off x="0" y="2090"/>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17" name="Freeform 15"/>
              <p:cNvSpPr>
                <a:spLocks/>
              </p:cNvSpPr>
              <p:nvPr/>
            </p:nvSpPr>
            <p:spPr bwMode="hidden">
              <a:xfrm>
                <a:off x="0" y="1928"/>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18" name="Freeform 16"/>
              <p:cNvSpPr>
                <a:spLocks/>
              </p:cNvSpPr>
              <p:nvPr/>
            </p:nvSpPr>
            <p:spPr bwMode="hidden">
              <a:xfrm>
                <a:off x="0" y="1645"/>
                <a:ext cx="5758" cy="12"/>
              </a:xfrm>
              <a:custGeom>
                <a:avLst/>
                <a:gdLst/>
                <a:ahLst/>
                <a:cxnLst>
                  <a:cxn ang="0">
                    <a:pos x="5740" y="0"/>
                  </a:cxn>
                  <a:cxn ang="0">
                    <a:pos x="0" y="0"/>
                  </a:cxn>
                  <a:cxn ang="0">
                    <a:pos x="0" y="12"/>
                  </a:cxn>
                  <a:cxn ang="0">
                    <a:pos x="5740" y="12"/>
                  </a:cxn>
                  <a:cxn ang="0">
                    <a:pos x="5740" y="0"/>
                  </a:cxn>
                  <a:cxn ang="0">
                    <a:pos x="5740" y="0"/>
                  </a:cxn>
                </a:cxnLst>
                <a:rect l="0" t="0" r="r" b="b"/>
                <a:pathLst>
                  <a:path w="5740" h="12">
                    <a:moveTo>
                      <a:pt x="5740" y="0"/>
                    </a:moveTo>
                    <a:lnTo>
                      <a:pt x="0" y="0"/>
                    </a:lnTo>
                    <a:lnTo>
                      <a:pt x="0" y="12"/>
                    </a:lnTo>
                    <a:lnTo>
                      <a:pt x="5740" y="12"/>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19" name="Freeform 17"/>
              <p:cNvSpPr>
                <a:spLocks/>
              </p:cNvSpPr>
              <p:nvPr/>
            </p:nvSpPr>
            <p:spPr bwMode="hidden">
              <a:xfrm>
                <a:off x="0" y="1778"/>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20" name="Freeform 18"/>
              <p:cNvSpPr>
                <a:spLocks/>
              </p:cNvSpPr>
              <p:nvPr/>
            </p:nvSpPr>
            <p:spPr bwMode="hidden">
              <a:xfrm>
                <a:off x="0" y="1520"/>
                <a:ext cx="5758" cy="12"/>
              </a:xfrm>
              <a:custGeom>
                <a:avLst/>
                <a:gdLst/>
                <a:ahLst/>
                <a:cxnLst>
                  <a:cxn ang="0">
                    <a:pos x="5740" y="0"/>
                  </a:cxn>
                  <a:cxn ang="0">
                    <a:pos x="0" y="0"/>
                  </a:cxn>
                  <a:cxn ang="0">
                    <a:pos x="0" y="12"/>
                  </a:cxn>
                  <a:cxn ang="0">
                    <a:pos x="5740" y="12"/>
                  </a:cxn>
                  <a:cxn ang="0">
                    <a:pos x="5740" y="0"/>
                  </a:cxn>
                  <a:cxn ang="0">
                    <a:pos x="5740" y="0"/>
                  </a:cxn>
                </a:cxnLst>
                <a:rect l="0" t="0" r="r" b="b"/>
                <a:pathLst>
                  <a:path w="5740" h="12">
                    <a:moveTo>
                      <a:pt x="5740" y="0"/>
                    </a:moveTo>
                    <a:lnTo>
                      <a:pt x="0" y="0"/>
                    </a:lnTo>
                    <a:lnTo>
                      <a:pt x="0" y="12"/>
                    </a:lnTo>
                    <a:lnTo>
                      <a:pt x="5740" y="12"/>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21" name="Freeform 19"/>
              <p:cNvSpPr>
                <a:spLocks/>
              </p:cNvSpPr>
              <p:nvPr/>
            </p:nvSpPr>
            <p:spPr bwMode="hidden">
              <a:xfrm>
                <a:off x="0" y="1394"/>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22" name="Freeform 20"/>
              <p:cNvSpPr>
                <a:spLocks/>
              </p:cNvSpPr>
              <p:nvPr/>
            </p:nvSpPr>
            <p:spPr bwMode="hidden">
              <a:xfrm>
                <a:off x="0" y="1280"/>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23" name="Freeform 21"/>
              <p:cNvSpPr>
                <a:spLocks/>
              </p:cNvSpPr>
              <p:nvPr/>
            </p:nvSpPr>
            <p:spPr bwMode="hidden">
              <a:xfrm>
                <a:off x="0" y="1177"/>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24" name="Freeform 22"/>
              <p:cNvSpPr>
                <a:spLocks/>
              </p:cNvSpPr>
              <p:nvPr/>
            </p:nvSpPr>
            <p:spPr bwMode="hidden">
              <a:xfrm>
                <a:off x="0" y="24"/>
                <a:ext cx="5758" cy="30"/>
              </a:xfrm>
              <a:custGeom>
                <a:avLst/>
                <a:gdLst/>
                <a:ahLst/>
                <a:cxnLst>
                  <a:cxn ang="0">
                    <a:pos x="5740" y="0"/>
                  </a:cxn>
                  <a:cxn ang="0">
                    <a:pos x="0" y="0"/>
                  </a:cxn>
                  <a:cxn ang="0">
                    <a:pos x="0" y="30"/>
                  </a:cxn>
                  <a:cxn ang="0">
                    <a:pos x="5740" y="30"/>
                  </a:cxn>
                  <a:cxn ang="0">
                    <a:pos x="5740" y="0"/>
                  </a:cxn>
                  <a:cxn ang="0">
                    <a:pos x="5740" y="0"/>
                  </a:cxn>
                </a:cxnLst>
                <a:rect l="0" t="0" r="r" b="b"/>
                <a:pathLst>
                  <a:path w="5740" h="30">
                    <a:moveTo>
                      <a:pt x="5740" y="0"/>
                    </a:moveTo>
                    <a:lnTo>
                      <a:pt x="0" y="0"/>
                    </a:lnTo>
                    <a:lnTo>
                      <a:pt x="0" y="30"/>
                    </a:lnTo>
                    <a:lnTo>
                      <a:pt x="5740" y="30"/>
                    </a:lnTo>
                    <a:lnTo>
                      <a:pt x="5740" y="0"/>
                    </a:lnTo>
                    <a:lnTo>
                      <a:pt x="5740" y="0"/>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25" name="Freeform 23"/>
              <p:cNvSpPr>
                <a:spLocks/>
              </p:cNvSpPr>
              <p:nvPr/>
            </p:nvSpPr>
            <p:spPr bwMode="hidden">
              <a:xfrm>
                <a:off x="0" y="186"/>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26" name="Freeform 24"/>
              <p:cNvSpPr>
                <a:spLocks/>
              </p:cNvSpPr>
              <p:nvPr/>
            </p:nvSpPr>
            <p:spPr bwMode="hidden">
              <a:xfrm>
                <a:off x="0" y="475"/>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87843"/>
                      <a:invGamma/>
                    </a:schemeClr>
                  </a:gs>
                  <a:gs pos="100000">
                    <a:schemeClr val="bg2"/>
                  </a:gs>
                </a:gsLst>
                <a:lin ang="5400000" scaled="1"/>
              </a:gradFill>
              <a:ln w="9525">
                <a:noFill/>
                <a:round/>
                <a:headEnd/>
                <a:tailEnd/>
              </a:ln>
            </p:spPr>
            <p:txBody>
              <a:bodyPr/>
              <a:lstStyle/>
              <a:p>
                <a:pPr>
                  <a:defRPr/>
                </a:pPr>
                <a:endParaRPr lang="en-US"/>
              </a:p>
            </p:txBody>
          </p:sp>
          <p:sp>
            <p:nvSpPr>
              <p:cNvPr id="27" name="Freeform 25"/>
              <p:cNvSpPr>
                <a:spLocks/>
              </p:cNvSpPr>
              <p:nvPr/>
            </p:nvSpPr>
            <p:spPr bwMode="hidden">
              <a:xfrm>
                <a:off x="0" y="337"/>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90980"/>
                      <a:invGamma/>
                    </a:schemeClr>
                  </a:gs>
                  <a:gs pos="100000">
                    <a:schemeClr val="bg2"/>
                  </a:gs>
                </a:gsLst>
                <a:lin ang="5400000" scaled="1"/>
              </a:gradFill>
              <a:ln w="9525">
                <a:noFill/>
                <a:round/>
                <a:headEnd/>
                <a:tailEnd/>
              </a:ln>
            </p:spPr>
            <p:txBody>
              <a:bodyPr/>
              <a:lstStyle/>
              <a:p>
                <a:pPr>
                  <a:defRPr/>
                </a:pPr>
                <a:endParaRPr lang="en-US"/>
              </a:p>
            </p:txBody>
          </p:sp>
          <p:sp>
            <p:nvSpPr>
              <p:cNvPr id="28" name="Freeform 26"/>
              <p:cNvSpPr>
                <a:spLocks/>
              </p:cNvSpPr>
              <p:nvPr/>
            </p:nvSpPr>
            <p:spPr bwMode="hidden">
              <a:xfrm>
                <a:off x="0" y="600"/>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29" name="Freeform 27"/>
              <p:cNvSpPr>
                <a:spLocks/>
              </p:cNvSpPr>
              <p:nvPr/>
            </p:nvSpPr>
            <p:spPr bwMode="hidden">
              <a:xfrm>
                <a:off x="0" y="727"/>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30" name="Freeform 28"/>
              <p:cNvSpPr>
                <a:spLocks/>
              </p:cNvSpPr>
              <p:nvPr/>
            </p:nvSpPr>
            <p:spPr bwMode="hidden">
              <a:xfrm>
                <a:off x="0" y="841"/>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31" name="Freeform 29"/>
              <p:cNvSpPr>
                <a:spLocks/>
              </p:cNvSpPr>
              <p:nvPr/>
            </p:nvSpPr>
            <p:spPr bwMode="hidden">
              <a:xfrm>
                <a:off x="0" y="943"/>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grpSp>
            <p:nvGrpSpPr>
              <p:cNvPr id="32" name="Group 30"/>
              <p:cNvGrpSpPr>
                <a:grpSpLocks/>
              </p:cNvGrpSpPr>
              <p:nvPr/>
            </p:nvGrpSpPr>
            <p:grpSpPr bwMode="auto">
              <a:xfrm>
                <a:off x="0" y="0"/>
                <a:ext cx="5758" cy="1045"/>
                <a:chOff x="0" y="0"/>
                <a:chExt cx="5758" cy="1045"/>
              </a:xfrm>
            </p:grpSpPr>
            <p:sp>
              <p:nvSpPr>
                <p:cNvPr id="54" name="Freeform 31"/>
                <p:cNvSpPr>
                  <a:spLocks/>
                </p:cNvSpPr>
                <p:nvPr/>
              </p:nvSpPr>
              <p:spPr bwMode="hidden">
                <a:xfrm>
                  <a:off x="2849" y="0"/>
                  <a:ext cx="42" cy="1045"/>
                </a:xfrm>
                <a:custGeom>
                  <a:avLst/>
                  <a:gdLst/>
                  <a:ahLst/>
                  <a:cxnLst>
                    <a:cxn ang="0">
                      <a:pos x="18" y="1043"/>
                    </a:cxn>
                    <a:cxn ang="0">
                      <a:pos x="42" y="1043"/>
                    </a:cxn>
                    <a:cxn ang="0">
                      <a:pos x="42" y="0"/>
                    </a:cxn>
                    <a:cxn ang="0">
                      <a:pos x="0" y="0"/>
                    </a:cxn>
                    <a:cxn ang="0">
                      <a:pos x="0" y="1043"/>
                    </a:cxn>
                    <a:cxn ang="0">
                      <a:pos x="18" y="1043"/>
                    </a:cxn>
                    <a:cxn ang="0">
                      <a:pos x="18" y="1043"/>
                    </a:cxn>
                  </a:cxnLst>
                  <a:rect l="0" t="0" r="r" b="b"/>
                  <a:pathLst>
                    <a:path w="42" h="1043">
                      <a:moveTo>
                        <a:pt x="18" y="1043"/>
                      </a:moveTo>
                      <a:lnTo>
                        <a:pt x="42" y="1043"/>
                      </a:lnTo>
                      <a:lnTo>
                        <a:pt x="42" y="0"/>
                      </a:lnTo>
                      <a:lnTo>
                        <a:pt x="0"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55" name="Freeform 32"/>
                <p:cNvSpPr>
                  <a:spLocks/>
                </p:cNvSpPr>
                <p:nvPr/>
              </p:nvSpPr>
              <p:spPr bwMode="hidden">
                <a:xfrm>
                  <a:off x="2400" y="0"/>
                  <a:ext cx="155" cy="1045"/>
                </a:xfrm>
                <a:custGeom>
                  <a:avLst/>
                  <a:gdLst/>
                  <a:ahLst/>
                  <a:cxnLst>
                    <a:cxn ang="0">
                      <a:pos x="131" y="1043"/>
                    </a:cxn>
                    <a:cxn ang="0">
                      <a:pos x="155" y="1043"/>
                    </a:cxn>
                    <a:cxn ang="0">
                      <a:pos x="42" y="0"/>
                    </a:cxn>
                    <a:cxn ang="0">
                      <a:pos x="0" y="0"/>
                    </a:cxn>
                    <a:cxn ang="0">
                      <a:pos x="113" y="1043"/>
                    </a:cxn>
                    <a:cxn ang="0">
                      <a:pos x="131" y="1043"/>
                    </a:cxn>
                    <a:cxn ang="0">
                      <a:pos x="131" y="1043"/>
                    </a:cxn>
                  </a:cxnLst>
                  <a:rect l="0" t="0" r="r" b="b"/>
                  <a:pathLst>
                    <a:path w="155" h="1043">
                      <a:moveTo>
                        <a:pt x="131" y="1043"/>
                      </a:moveTo>
                      <a:lnTo>
                        <a:pt x="155" y="1043"/>
                      </a:lnTo>
                      <a:lnTo>
                        <a:pt x="42" y="0"/>
                      </a:lnTo>
                      <a:lnTo>
                        <a:pt x="0" y="0"/>
                      </a:lnTo>
                      <a:lnTo>
                        <a:pt x="113" y="1043"/>
                      </a:lnTo>
                      <a:lnTo>
                        <a:pt x="131" y="1043"/>
                      </a:lnTo>
                      <a:lnTo>
                        <a:pt x="131"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56" name="Freeform 33"/>
                <p:cNvSpPr>
                  <a:spLocks/>
                </p:cNvSpPr>
                <p:nvPr/>
              </p:nvSpPr>
              <p:spPr bwMode="hidden">
                <a:xfrm>
                  <a:off x="1967" y="0"/>
                  <a:ext cx="240" cy="1045"/>
                </a:xfrm>
                <a:custGeom>
                  <a:avLst/>
                  <a:gdLst/>
                  <a:ahLst/>
                  <a:cxnLst>
                    <a:cxn ang="0">
                      <a:pos x="221" y="1043"/>
                    </a:cxn>
                    <a:cxn ang="0">
                      <a:pos x="239" y="1043"/>
                    </a:cxn>
                    <a:cxn ang="0">
                      <a:pos x="36" y="0"/>
                    </a:cxn>
                    <a:cxn ang="0">
                      <a:pos x="0" y="0"/>
                    </a:cxn>
                    <a:cxn ang="0">
                      <a:pos x="203" y="1043"/>
                    </a:cxn>
                    <a:cxn ang="0">
                      <a:pos x="221" y="1043"/>
                    </a:cxn>
                    <a:cxn ang="0">
                      <a:pos x="221" y="1043"/>
                    </a:cxn>
                  </a:cxnLst>
                  <a:rect l="0" t="0" r="r" b="b"/>
                  <a:pathLst>
                    <a:path w="239" h="1043">
                      <a:moveTo>
                        <a:pt x="221" y="1043"/>
                      </a:moveTo>
                      <a:lnTo>
                        <a:pt x="239" y="1043"/>
                      </a:lnTo>
                      <a:lnTo>
                        <a:pt x="36" y="0"/>
                      </a:lnTo>
                      <a:lnTo>
                        <a:pt x="0" y="0"/>
                      </a:lnTo>
                      <a:lnTo>
                        <a:pt x="203" y="1043"/>
                      </a:lnTo>
                      <a:lnTo>
                        <a:pt x="221" y="1043"/>
                      </a:lnTo>
                      <a:lnTo>
                        <a:pt x="221"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57" name="Freeform 34"/>
                <p:cNvSpPr>
                  <a:spLocks/>
                </p:cNvSpPr>
                <p:nvPr/>
              </p:nvSpPr>
              <p:spPr bwMode="hidden">
                <a:xfrm>
                  <a:off x="1554" y="0"/>
                  <a:ext cx="353" cy="1045"/>
                </a:xfrm>
                <a:custGeom>
                  <a:avLst/>
                  <a:gdLst/>
                  <a:ahLst/>
                  <a:cxnLst>
                    <a:cxn ang="0">
                      <a:pos x="334" y="1043"/>
                    </a:cxn>
                    <a:cxn ang="0">
                      <a:pos x="352" y="1043"/>
                    </a:cxn>
                    <a:cxn ang="0">
                      <a:pos x="41" y="0"/>
                    </a:cxn>
                    <a:cxn ang="0">
                      <a:pos x="0" y="0"/>
                    </a:cxn>
                    <a:cxn ang="0">
                      <a:pos x="311" y="1043"/>
                    </a:cxn>
                    <a:cxn ang="0">
                      <a:pos x="334" y="1043"/>
                    </a:cxn>
                    <a:cxn ang="0">
                      <a:pos x="334" y="1043"/>
                    </a:cxn>
                  </a:cxnLst>
                  <a:rect l="0" t="0" r="r" b="b"/>
                  <a:pathLst>
                    <a:path w="352" h="1043">
                      <a:moveTo>
                        <a:pt x="334" y="1043"/>
                      </a:moveTo>
                      <a:lnTo>
                        <a:pt x="352" y="1043"/>
                      </a:lnTo>
                      <a:lnTo>
                        <a:pt x="41" y="0"/>
                      </a:lnTo>
                      <a:lnTo>
                        <a:pt x="0" y="0"/>
                      </a:lnTo>
                      <a:lnTo>
                        <a:pt x="311" y="1043"/>
                      </a:lnTo>
                      <a:lnTo>
                        <a:pt x="334" y="1043"/>
                      </a:lnTo>
                      <a:lnTo>
                        <a:pt x="334"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58" name="Freeform 35"/>
                <p:cNvSpPr>
                  <a:spLocks/>
                </p:cNvSpPr>
                <p:nvPr/>
              </p:nvSpPr>
              <p:spPr bwMode="hidden">
                <a:xfrm>
                  <a:off x="1134" y="0"/>
                  <a:ext cx="450" cy="1045"/>
                </a:xfrm>
                <a:custGeom>
                  <a:avLst/>
                  <a:gdLst/>
                  <a:ahLst/>
                  <a:cxnLst>
                    <a:cxn ang="0">
                      <a:pos x="425" y="1043"/>
                    </a:cxn>
                    <a:cxn ang="0">
                      <a:pos x="449" y="1043"/>
                    </a:cxn>
                    <a:cxn ang="0">
                      <a:pos x="42" y="0"/>
                    </a:cxn>
                    <a:cxn ang="0">
                      <a:pos x="0" y="0"/>
                    </a:cxn>
                    <a:cxn ang="0">
                      <a:pos x="407" y="1043"/>
                    </a:cxn>
                    <a:cxn ang="0">
                      <a:pos x="425" y="1043"/>
                    </a:cxn>
                    <a:cxn ang="0">
                      <a:pos x="425" y="1043"/>
                    </a:cxn>
                  </a:cxnLst>
                  <a:rect l="0" t="0" r="r" b="b"/>
                  <a:pathLst>
                    <a:path w="449" h="1043">
                      <a:moveTo>
                        <a:pt x="425" y="1043"/>
                      </a:moveTo>
                      <a:lnTo>
                        <a:pt x="449" y="1043"/>
                      </a:lnTo>
                      <a:lnTo>
                        <a:pt x="42" y="0"/>
                      </a:lnTo>
                      <a:lnTo>
                        <a:pt x="0" y="0"/>
                      </a:lnTo>
                      <a:lnTo>
                        <a:pt x="407" y="1043"/>
                      </a:lnTo>
                      <a:lnTo>
                        <a:pt x="425" y="1043"/>
                      </a:lnTo>
                      <a:lnTo>
                        <a:pt x="425"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59" name="Freeform 36"/>
                <p:cNvSpPr>
                  <a:spLocks/>
                </p:cNvSpPr>
                <p:nvPr/>
              </p:nvSpPr>
              <p:spPr bwMode="hidden">
                <a:xfrm>
                  <a:off x="714" y="0"/>
                  <a:ext cx="540" cy="1045"/>
                </a:xfrm>
                <a:custGeom>
                  <a:avLst/>
                  <a:gdLst/>
                  <a:ahLst/>
                  <a:cxnLst>
                    <a:cxn ang="0">
                      <a:pos x="520" y="1043"/>
                    </a:cxn>
                    <a:cxn ang="0">
                      <a:pos x="538" y="1043"/>
                    </a:cxn>
                    <a:cxn ang="0">
                      <a:pos x="41" y="0"/>
                    </a:cxn>
                    <a:cxn ang="0">
                      <a:pos x="0" y="0"/>
                    </a:cxn>
                    <a:cxn ang="0">
                      <a:pos x="496" y="1043"/>
                    </a:cxn>
                    <a:cxn ang="0">
                      <a:pos x="520" y="1043"/>
                    </a:cxn>
                    <a:cxn ang="0">
                      <a:pos x="520" y="1043"/>
                    </a:cxn>
                  </a:cxnLst>
                  <a:rect l="0" t="0" r="r" b="b"/>
                  <a:pathLst>
                    <a:path w="538" h="1043">
                      <a:moveTo>
                        <a:pt x="520" y="1043"/>
                      </a:moveTo>
                      <a:lnTo>
                        <a:pt x="538" y="1043"/>
                      </a:lnTo>
                      <a:lnTo>
                        <a:pt x="41" y="0"/>
                      </a:lnTo>
                      <a:lnTo>
                        <a:pt x="0" y="0"/>
                      </a:lnTo>
                      <a:lnTo>
                        <a:pt x="496" y="1043"/>
                      </a:lnTo>
                      <a:lnTo>
                        <a:pt x="520" y="1043"/>
                      </a:lnTo>
                      <a:lnTo>
                        <a:pt x="520"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 name="Freeform 37"/>
                <p:cNvSpPr>
                  <a:spLocks/>
                </p:cNvSpPr>
                <p:nvPr/>
              </p:nvSpPr>
              <p:spPr bwMode="hidden">
                <a:xfrm>
                  <a:off x="306" y="0"/>
                  <a:ext cx="642" cy="1045"/>
                </a:xfrm>
                <a:custGeom>
                  <a:avLst/>
                  <a:gdLst/>
                  <a:ahLst/>
                  <a:cxnLst>
                    <a:cxn ang="0">
                      <a:pos x="622" y="1043"/>
                    </a:cxn>
                    <a:cxn ang="0">
                      <a:pos x="640" y="1043"/>
                    </a:cxn>
                    <a:cxn ang="0">
                      <a:pos x="48" y="0"/>
                    </a:cxn>
                    <a:cxn ang="0">
                      <a:pos x="0" y="0"/>
                    </a:cxn>
                    <a:cxn ang="0">
                      <a:pos x="598" y="1043"/>
                    </a:cxn>
                    <a:cxn ang="0">
                      <a:pos x="622" y="1043"/>
                    </a:cxn>
                    <a:cxn ang="0">
                      <a:pos x="622" y="1043"/>
                    </a:cxn>
                  </a:cxnLst>
                  <a:rect l="0" t="0" r="r" b="b"/>
                  <a:pathLst>
                    <a:path w="640" h="1043">
                      <a:moveTo>
                        <a:pt x="622" y="1043"/>
                      </a:moveTo>
                      <a:lnTo>
                        <a:pt x="640" y="1043"/>
                      </a:lnTo>
                      <a:lnTo>
                        <a:pt x="48" y="0"/>
                      </a:lnTo>
                      <a:lnTo>
                        <a:pt x="0" y="0"/>
                      </a:lnTo>
                      <a:lnTo>
                        <a:pt x="598" y="1043"/>
                      </a:lnTo>
                      <a:lnTo>
                        <a:pt x="622" y="1043"/>
                      </a:lnTo>
                      <a:lnTo>
                        <a:pt x="622"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1" name="Freeform 38"/>
                <p:cNvSpPr>
                  <a:spLocks/>
                </p:cNvSpPr>
                <p:nvPr/>
              </p:nvSpPr>
              <p:spPr bwMode="hidden">
                <a:xfrm>
                  <a:off x="0" y="108"/>
                  <a:ext cx="630" cy="937"/>
                </a:xfrm>
                <a:custGeom>
                  <a:avLst/>
                  <a:gdLst/>
                  <a:ahLst/>
                  <a:cxnLst>
                    <a:cxn ang="0">
                      <a:pos x="604" y="935"/>
                    </a:cxn>
                    <a:cxn ang="0">
                      <a:pos x="628" y="935"/>
                    </a:cxn>
                    <a:cxn ang="0">
                      <a:pos x="0" y="0"/>
                    </a:cxn>
                    <a:cxn ang="0">
                      <a:pos x="0" y="66"/>
                    </a:cxn>
                    <a:cxn ang="0">
                      <a:pos x="580" y="935"/>
                    </a:cxn>
                    <a:cxn ang="0">
                      <a:pos x="604" y="935"/>
                    </a:cxn>
                    <a:cxn ang="0">
                      <a:pos x="604" y="935"/>
                    </a:cxn>
                  </a:cxnLst>
                  <a:rect l="0" t="0" r="r" b="b"/>
                  <a:pathLst>
                    <a:path w="628" h="935">
                      <a:moveTo>
                        <a:pt x="604" y="935"/>
                      </a:moveTo>
                      <a:lnTo>
                        <a:pt x="628" y="935"/>
                      </a:lnTo>
                      <a:lnTo>
                        <a:pt x="0" y="0"/>
                      </a:lnTo>
                      <a:lnTo>
                        <a:pt x="0" y="66"/>
                      </a:lnTo>
                      <a:lnTo>
                        <a:pt x="580" y="935"/>
                      </a:lnTo>
                      <a:lnTo>
                        <a:pt x="604" y="935"/>
                      </a:lnTo>
                      <a:lnTo>
                        <a:pt x="604" y="935"/>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2" name="Freeform 39"/>
                <p:cNvSpPr>
                  <a:spLocks/>
                </p:cNvSpPr>
                <p:nvPr/>
              </p:nvSpPr>
              <p:spPr bwMode="hidden">
                <a:xfrm>
                  <a:off x="3191" y="0"/>
                  <a:ext cx="155" cy="1045"/>
                </a:xfrm>
                <a:custGeom>
                  <a:avLst/>
                  <a:gdLst/>
                  <a:ahLst/>
                  <a:cxnLst>
                    <a:cxn ang="0">
                      <a:pos x="18" y="1043"/>
                    </a:cxn>
                    <a:cxn ang="0">
                      <a:pos x="42" y="1043"/>
                    </a:cxn>
                    <a:cxn ang="0">
                      <a:pos x="155" y="0"/>
                    </a:cxn>
                    <a:cxn ang="0">
                      <a:pos x="114" y="0"/>
                    </a:cxn>
                    <a:cxn ang="0">
                      <a:pos x="0" y="1043"/>
                    </a:cxn>
                    <a:cxn ang="0">
                      <a:pos x="18" y="1043"/>
                    </a:cxn>
                    <a:cxn ang="0">
                      <a:pos x="18" y="1043"/>
                    </a:cxn>
                  </a:cxnLst>
                  <a:rect l="0" t="0" r="r" b="b"/>
                  <a:pathLst>
                    <a:path w="155" h="1043">
                      <a:moveTo>
                        <a:pt x="18" y="1043"/>
                      </a:moveTo>
                      <a:lnTo>
                        <a:pt x="42" y="1043"/>
                      </a:lnTo>
                      <a:lnTo>
                        <a:pt x="155" y="0"/>
                      </a:lnTo>
                      <a:lnTo>
                        <a:pt x="114"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3" name="Freeform 40"/>
                <p:cNvSpPr>
                  <a:spLocks/>
                </p:cNvSpPr>
                <p:nvPr/>
              </p:nvSpPr>
              <p:spPr bwMode="hidden">
                <a:xfrm>
                  <a:off x="3533" y="0"/>
                  <a:ext cx="240" cy="1045"/>
                </a:xfrm>
                <a:custGeom>
                  <a:avLst/>
                  <a:gdLst/>
                  <a:ahLst/>
                  <a:cxnLst>
                    <a:cxn ang="0">
                      <a:pos x="18" y="1043"/>
                    </a:cxn>
                    <a:cxn ang="0">
                      <a:pos x="36" y="1043"/>
                    </a:cxn>
                    <a:cxn ang="0">
                      <a:pos x="239" y="0"/>
                    </a:cxn>
                    <a:cxn ang="0">
                      <a:pos x="203" y="0"/>
                    </a:cxn>
                    <a:cxn ang="0">
                      <a:pos x="0" y="1043"/>
                    </a:cxn>
                    <a:cxn ang="0">
                      <a:pos x="18" y="1043"/>
                    </a:cxn>
                    <a:cxn ang="0">
                      <a:pos x="18" y="1043"/>
                    </a:cxn>
                  </a:cxnLst>
                  <a:rect l="0" t="0" r="r" b="b"/>
                  <a:pathLst>
                    <a:path w="239" h="1043">
                      <a:moveTo>
                        <a:pt x="18" y="1043"/>
                      </a:moveTo>
                      <a:lnTo>
                        <a:pt x="36" y="1043"/>
                      </a:lnTo>
                      <a:lnTo>
                        <a:pt x="239" y="0"/>
                      </a:lnTo>
                      <a:lnTo>
                        <a:pt x="203"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4" name="Freeform 41"/>
                <p:cNvSpPr>
                  <a:spLocks/>
                </p:cNvSpPr>
                <p:nvPr/>
              </p:nvSpPr>
              <p:spPr bwMode="hidden">
                <a:xfrm>
                  <a:off x="3821" y="0"/>
                  <a:ext cx="359" cy="1045"/>
                </a:xfrm>
                <a:custGeom>
                  <a:avLst/>
                  <a:gdLst/>
                  <a:ahLst/>
                  <a:cxnLst>
                    <a:cxn ang="0">
                      <a:pos x="24" y="1043"/>
                    </a:cxn>
                    <a:cxn ang="0">
                      <a:pos x="42" y="1043"/>
                    </a:cxn>
                    <a:cxn ang="0">
                      <a:pos x="358" y="0"/>
                    </a:cxn>
                    <a:cxn ang="0">
                      <a:pos x="317" y="0"/>
                    </a:cxn>
                    <a:cxn ang="0">
                      <a:pos x="0" y="1043"/>
                    </a:cxn>
                    <a:cxn ang="0">
                      <a:pos x="24" y="1043"/>
                    </a:cxn>
                    <a:cxn ang="0">
                      <a:pos x="24" y="1043"/>
                    </a:cxn>
                  </a:cxnLst>
                  <a:rect l="0" t="0" r="r" b="b"/>
                  <a:pathLst>
                    <a:path w="358" h="1043">
                      <a:moveTo>
                        <a:pt x="24" y="1043"/>
                      </a:moveTo>
                      <a:lnTo>
                        <a:pt x="42" y="1043"/>
                      </a:lnTo>
                      <a:lnTo>
                        <a:pt x="358" y="0"/>
                      </a:lnTo>
                      <a:lnTo>
                        <a:pt x="317" y="0"/>
                      </a:lnTo>
                      <a:lnTo>
                        <a:pt x="0" y="1043"/>
                      </a:lnTo>
                      <a:lnTo>
                        <a:pt x="24" y="1043"/>
                      </a:lnTo>
                      <a:lnTo>
                        <a:pt x="24"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5" name="Freeform 42"/>
                <p:cNvSpPr>
                  <a:spLocks/>
                </p:cNvSpPr>
                <p:nvPr/>
              </p:nvSpPr>
              <p:spPr bwMode="hidden">
                <a:xfrm>
                  <a:off x="4139" y="0"/>
                  <a:ext cx="449" cy="1045"/>
                </a:xfrm>
                <a:custGeom>
                  <a:avLst/>
                  <a:gdLst/>
                  <a:ahLst/>
                  <a:cxnLst>
                    <a:cxn ang="0">
                      <a:pos x="18" y="1043"/>
                    </a:cxn>
                    <a:cxn ang="0">
                      <a:pos x="41" y="1043"/>
                    </a:cxn>
                    <a:cxn ang="0">
                      <a:pos x="448" y="0"/>
                    </a:cxn>
                    <a:cxn ang="0">
                      <a:pos x="406" y="0"/>
                    </a:cxn>
                    <a:cxn ang="0">
                      <a:pos x="0" y="1043"/>
                    </a:cxn>
                    <a:cxn ang="0">
                      <a:pos x="18" y="1043"/>
                    </a:cxn>
                    <a:cxn ang="0">
                      <a:pos x="18" y="1043"/>
                    </a:cxn>
                  </a:cxnLst>
                  <a:rect l="0" t="0" r="r" b="b"/>
                  <a:pathLst>
                    <a:path w="448" h="1043">
                      <a:moveTo>
                        <a:pt x="18" y="1043"/>
                      </a:moveTo>
                      <a:lnTo>
                        <a:pt x="41" y="1043"/>
                      </a:lnTo>
                      <a:lnTo>
                        <a:pt x="448" y="0"/>
                      </a:lnTo>
                      <a:lnTo>
                        <a:pt x="406"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6" name="Freeform 43"/>
                <p:cNvSpPr>
                  <a:spLocks/>
                </p:cNvSpPr>
                <p:nvPr/>
              </p:nvSpPr>
              <p:spPr bwMode="hidden">
                <a:xfrm>
                  <a:off x="4480" y="0"/>
                  <a:ext cx="541" cy="1045"/>
                </a:xfrm>
                <a:custGeom>
                  <a:avLst/>
                  <a:gdLst/>
                  <a:ahLst/>
                  <a:cxnLst>
                    <a:cxn ang="0">
                      <a:pos x="18" y="1043"/>
                    </a:cxn>
                    <a:cxn ang="0">
                      <a:pos x="42" y="1043"/>
                    </a:cxn>
                    <a:cxn ang="0">
                      <a:pos x="539" y="0"/>
                    </a:cxn>
                    <a:cxn ang="0">
                      <a:pos x="497" y="0"/>
                    </a:cxn>
                    <a:cxn ang="0">
                      <a:pos x="0" y="1043"/>
                    </a:cxn>
                    <a:cxn ang="0">
                      <a:pos x="18" y="1043"/>
                    </a:cxn>
                    <a:cxn ang="0">
                      <a:pos x="18" y="1043"/>
                    </a:cxn>
                  </a:cxnLst>
                  <a:rect l="0" t="0" r="r" b="b"/>
                  <a:pathLst>
                    <a:path w="539" h="1043">
                      <a:moveTo>
                        <a:pt x="18" y="1043"/>
                      </a:moveTo>
                      <a:lnTo>
                        <a:pt x="42" y="1043"/>
                      </a:lnTo>
                      <a:lnTo>
                        <a:pt x="539" y="0"/>
                      </a:lnTo>
                      <a:lnTo>
                        <a:pt x="497"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7" name="Freeform 44"/>
                <p:cNvSpPr>
                  <a:spLocks/>
                </p:cNvSpPr>
                <p:nvPr/>
              </p:nvSpPr>
              <p:spPr bwMode="hidden">
                <a:xfrm>
                  <a:off x="4768" y="0"/>
                  <a:ext cx="642" cy="1045"/>
                </a:xfrm>
                <a:custGeom>
                  <a:avLst/>
                  <a:gdLst/>
                  <a:ahLst/>
                  <a:cxnLst>
                    <a:cxn ang="0">
                      <a:pos x="18" y="1043"/>
                    </a:cxn>
                    <a:cxn ang="0">
                      <a:pos x="42" y="1043"/>
                    </a:cxn>
                    <a:cxn ang="0">
                      <a:pos x="640" y="0"/>
                    </a:cxn>
                    <a:cxn ang="0">
                      <a:pos x="592" y="0"/>
                    </a:cxn>
                    <a:cxn ang="0">
                      <a:pos x="0" y="1043"/>
                    </a:cxn>
                    <a:cxn ang="0">
                      <a:pos x="18" y="1043"/>
                    </a:cxn>
                    <a:cxn ang="0">
                      <a:pos x="18" y="1043"/>
                    </a:cxn>
                  </a:cxnLst>
                  <a:rect l="0" t="0" r="r" b="b"/>
                  <a:pathLst>
                    <a:path w="640" h="1043">
                      <a:moveTo>
                        <a:pt x="18" y="1043"/>
                      </a:moveTo>
                      <a:lnTo>
                        <a:pt x="42" y="1043"/>
                      </a:lnTo>
                      <a:lnTo>
                        <a:pt x="640" y="0"/>
                      </a:lnTo>
                      <a:lnTo>
                        <a:pt x="592"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8" name="Freeform 45"/>
                <p:cNvSpPr>
                  <a:spLocks/>
                </p:cNvSpPr>
                <p:nvPr/>
              </p:nvSpPr>
              <p:spPr bwMode="hidden">
                <a:xfrm>
                  <a:off x="5086" y="48"/>
                  <a:ext cx="672" cy="997"/>
                </a:xfrm>
                <a:custGeom>
                  <a:avLst/>
                  <a:gdLst/>
                  <a:ahLst/>
                  <a:cxnLst>
                    <a:cxn ang="0">
                      <a:pos x="24" y="995"/>
                    </a:cxn>
                    <a:cxn ang="0">
                      <a:pos x="48" y="995"/>
                    </a:cxn>
                    <a:cxn ang="0">
                      <a:pos x="670" y="72"/>
                    </a:cxn>
                    <a:cxn ang="0">
                      <a:pos x="670" y="0"/>
                    </a:cxn>
                    <a:cxn ang="0">
                      <a:pos x="0" y="995"/>
                    </a:cxn>
                    <a:cxn ang="0">
                      <a:pos x="24" y="995"/>
                    </a:cxn>
                    <a:cxn ang="0">
                      <a:pos x="24" y="995"/>
                    </a:cxn>
                  </a:cxnLst>
                  <a:rect l="0" t="0" r="r" b="b"/>
                  <a:pathLst>
                    <a:path w="670" h="995">
                      <a:moveTo>
                        <a:pt x="24" y="995"/>
                      </a:moveTo>
                      <a:lnTo>
                        <a:pt x="48" y="995"/>
                      </a:lnTo>
                      <a:lnTo>
                        <a:pt x="670" y="72"/>
                      </a:lnTo>
                      <a:lnTo>
                        <a:pt x="670" y="0"/>
                      </a:lnTo>
                      <a:lnTo>
                        <a:pt x="0" y="995"/>
                      </a:lnTo>
                      <a:lnTo>
                        <a:pt x="24" y="995"/>
                      </a:lnTo>
                      <a:lnTo>
                        <a:pt x="24" y="995"/>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grpSp>
          <p:grpSp>
            <p:nvGrpSpPr>
              <p:cNvPr id="33" name="Group 46"/>
              <p:cNvGrpSpPr>
                <a:grpSpLocks/>
              </p:cNvGrpSpPr>
              <p:nvPr/>
            </p:nvGrpSpPr>
            <p:grpSpPr bwMode="auto">
              <a:xfrm>
                <a:off x="0" y="558"/>
                <a:ext cx="5758" cy="487"/>
                <a:chOff x="0" y="558"/>
                <a:chExt cx="5758" cy="487"/>
              </a:xfrm>
            </p:grpSpPr>
            <p:sp>
              <p:nvSpPr>
                <p:cNvPr id="52" name="Freeform 47"/>
                <p:cNvSpPr>
                  <a:spLocks/>
                </p:cNvSpPr>
                <p:nvPr/>
              </p:nvSpPr>
              <p:spPr bwMode="hidden">
                <a:xfrm>
                  <a:off x="0" y="618"/>
                  <a:ext cx="306" cy="427"/>
                </a:xfrm>
                <a:custGeom>
                  <a:avLst/>
                  <a:gdLst/>
                  <a:ahLst/>
                  <a:cxnLst>
                    <a:cxn ang="0">
                      <a:pos x="281" y="426"/>
                    </a:cxn>
                    <a:cxn ang="0">
                      <a:pos x="305" y="426"/>
                    </a:cxn>
                    <a:cxn ang="0">
                      <a:pos x="0" y="0"/>
                    </a:cxn>
                    <a:cxn ang="0">
                      <a:pos x="0" y="66"/>
                    </a:cxn>
                    <a:cxn ang="0">
                      <a:pos x="251" y="426"/>
                    </a:cxn>
                    <a:cxn ang="0">
                      <a:pos x="281" y="426"/>
                    </a:cxn>
                    <a:cxn ang="0">
                      <a:pos x="281" y="426"/>
                    </a:cxn>
                  </a:cxnLst>
                  <a:rect l="0" t="0" r="r" b="b"/>
                  <a:pathLst>
                    <a:path w="305" h="426">
                      <a:moveTo>
                        <a:pt x="281" y="426"/>
                      </a:moveTo>
                      <a:lnTo>
                        <a:pt x="305" y="426"/>
                      </a:lnTo>
                      <a:lnTo>
                        <a:pt x="0" y="0"/>
                      </a:lnTo>
                      <a:lnTo>
                        <a:pt x="0" y="66"/>
                      </a:lnTo>
                      <a:lnTo>
                        <a:pt x="251" y="426"/>
                      </a:lnTo>
                      <a:lnTo>
                        <a:pt x="281" y="426"/>
                      </a:lnTo>
                      <a:lnTo>
                        <a:pt x="281" y="426"/>
                      </a:lnTo>
                      <a:close/>
                    </a:path>
                  </a:pathLst>
                </a:custGeom>
                <a:solidFill>
                  <a:schemeClr val="accent2"/>
                </a:solidFill>
                <a:ln w="9525">
                  <a:noFill/>
                  <a:round/>
                  <a:headEnd/>
                  <a:tailEnd/>
                </a:ln>
              </p:spPr>
              <p:txBody>
                <a:bodyPr/>
                <a:lstStyle/>
                <a:p>
                  <a:pPr>
                    <a:defRPr/>
                  </a:pPr>
                  <a:endParaRPr lang="en-US"/>
                </a:p>
              </p:txBody>
            </p:sp>
            <p:sp>
              <p:nvSpPr>
                <p:cNvPr id="53" name="Freeform 48"/>
                <p:cNvSpPr>
                  <a:spLocks/>
                </p:cNvSpPr>
                <p:nvPr/>
              </p:nvSpPr>
              <p:spPr bwMode="hidden">
                <a:xfrm>
                  <a:off x="5410" y="558"/>
                  <a:ext cx="348" cy="487"/>
                </a:xfrm>
                <a:custGeom>
                  <a:avLst/>
                  <a:gdLst/>
                  <a:ahLst/>
                  <a:cxnLst>
                    <a:cxn ang="0">
                      <a:pos x="24" y="486"/>
                    </a:cxn>
                    <a:cxn ang="0">
                      <a:pos x="48" y="486"/>
                    </a:cxn>
                    <a:cxn ang="0">
                      <a:pos x="347" y="72"/>
                    </a:cxn>
                    <a:cxn ang="0">
                      <a:pos x="347" y="0"/>
                    </a:cxn>
                    <a:cxn ang="0">
                      <a:pos x="0" y="486"/>
                    </a:cxn>
                    <a:cxn ang="0">
                      <a:pos x="24" y="486"/>
                    </a:cxn>
                    <a:cxn ang="0">
                      <a:pos x="24" y="486"/>
                    </a:cxn>
                  </a:cxnLst>
                  <a:rect l="0" t="0" r="r" b="b"/>
                  <a:pathLst>
                    <a:path w="347" h="486">
                      <a:moveTo>
                        <a:pt x="24" y="486"/>
                      </a:moveTo>
                      <a:lnTo>
                        <a:pt x="48" y="486"/>
                      </a:lnTo>
                      <a:lnTo>
                        <a:pt x="347" y="72"/>
                      </a:lnTo>
                      <a:lnTo>
                        <a:pt x="347" y="0"/>
                      </a:lnTo>
                      <a:lnTo>
                        <a:pt x="0" y="486"/>
                      </a:lnTo>
                      <a:lnTo>
                        <a:pt x="24" y="486"/>
                      </a:lnTo>
                      <a:lnTo>
                        <a:pt x="24" y="486"/>
                      </a:lnTo>
                      <a:close/>
                    </a:path>
                  </a:pathLst>
                </a:custGeom>
                <a:solidFill>
                  <a:schemeClr val="accent2"/>
                </a:solidFill>
                <a:ln w="9525">
                  <a:noFill/>
                  <a:round/>
                  <a:headEnd/>
                  <a:tailEnd/>
                </a:ln>
              </p:spPr>
              <p:txBody>
                <a:bodyPr/>
                <a:lstStyle/>
                <a:p>
                  <a:pPr>
                    <a:defRPr/>
                  </a:pPr>
                  <a:endParaRPr lang="en-US"/>
                </a:p>
              </p:txBody>
            </p:sp>
          </p:grpSp>
          <p:grpSp>
            <p:nvGrpSpPr>
              <p:cNvPr id="34" name="Group 49"/>
              <p:cNvGrpSpPr>
                <a:grpSpLocks/>
              </p:cNvGrpSpPr>
              <p:nvPr/>
            </p:nvGrpSpPr>
            <p:grpSpPr bwMode="auto">
              <a:xfrm>
                <a:off x="264" y="1039"/>
                <a:ext cx="5200" cy="3280"/>
                <a:chOff x="264" y="1039"/>
                <a:chExt cx="5200" cy="3280"/>
              </a:xfrm>
            </p:grpSpPr>
            <p:sp>
              <p:nvSpPr>
                <p:cNvPr id="43" name="Freeform 50"/>
                <p:cNvSpPr>
                  <a:spLocks/>
                </p:cNvSpPr>
                <p:nvPr/>
              </p:nvSpPr>
              <p:spPr bwMode="hidden">
                <a:xfrm>
                  <a:off x="2849" y="1039"/>
                  <a:ext cx="42" cy="3280"/>
                </a:xfrm>
                <a:custGeom>
                  <a:avLst/>
                  <a:gdLst/>
                  <a:ahLst/>
                  <a:cxnLst>
                    <a:cxn ang="0">
                      <a:pos x="18" y="0"/>
                    </a:cxn>
                    <a:cxn ang="0">
                      <a:pos x="0" y="0"/>
                    </a:cxn>
                    <a:cxn ang="0">
                      <a:pos x="0" y="3273"/>
                    </a:cxn>
                    <a:cxn ang="0">
                      <a:pos x="42" y="3273"/>
                    </a:cxn>
                    <a:cxn ang="0">
                      <a:pos x="42" y="0"/>
                    </a:cxn>
                    <a:cxn ang="0">
                      <a:pos x="18" y="0"/>
                    </a:cxn>
                    <a:cxn ang="0">
                      <a:pos x="18" y="0"/>
                    </a:cxn>
                  </a:cxnLst>
                  <a:rect l="0" t="0" r="r" b="b"/>
                  <a:pathLst>
                    <a:path w="42" h="3273">
                      <a:moveTo>
                        <a:pt x="18" y="0"/>
                      </a:moveTo>
                      <a:lnTo>
                        <a:pt x="0" y="0"/>
                      </a:lnTo>
                      <a:lnTo>
                        <a:pt x="0" y="3273"/>
                      </a:lnTo>
                      <a:lnTo>
                        <a:pt x="42" y="3273"/>
                      </a:lnTo>
                      <a:lnTo>
                        <a:pt x="42" y="0"/>
                      </a:lnTo>
                      <a:lnTo>
                        <a:pt x="18" y="0"/>
                      </a:lnTo>
                      <a:lnTo>
                        <a:pt x="18"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4" name="Freeform 51"/>
                <p:cNvSpPr>
                  <a:spLocks/>
                </p:cNvSpPr>
                <p:nvPr/>
              </p:nvSpPr>
              <p:spPr bwMode="hidden">
                <a:xfrm>
                  <a:off x="2154" y="1039"/>
                  <a:ext cx="401" cy="3280"/>
                </a:xfrm>
                <a:custGeom>
                  <a:avLst/>
                  <a:gdLst/>
                  <a:ahLst/>
                  <a:cxnLst>
                    <a:cxn ang="0">
                      <a:pos x="376" y="0"/>
                    </a:cxn>
                    <a:cxn ang="0">
                      <a:pos x="358" y="0"/>
                    </a:cxn>
                    <a:cxn ang="0">
                      <a:pos x="0" y="3273"/>
                    </a:cxn>
                    <a:cxn ang="0">
                      <a:pos x="41" y="3273"/>
                    </a:cxn>
                    <a:cxn ang="0">
                      <a:pos x="400" y="0"/>
                    </a:cxn>
                    <a:cxn ang="0">
                      <a:pos x="376" y="0"/>
                    </a:cxn>
                    <a:cxn ang="0">
                      <a:pos x="376" y="0"/>
                    </a:cxn>
                  </a:cxnLst>
                  <a:rect l="0" t="0" r="r" b="b"/>
                  <a:pathLst>
                    <a:path w="400" h="3273">
                      <a:moveTo>
                        <a:pt x="376" y="0"/>
                      </a:moveTo>
                      <a:lnTo>
                        <a:pt x="358" y="0"/>
                      </a:lnTo>
                      <a:lnTo>
                        <a:pt x="0" y="3273"/>
                      </a:lnTo>
                      <a:lnTo>
                        <a:pt x="41" y="3273"/>
                      </a:lnTo>
                      <a:lnTo>
                        <a:pt x="400" y="0"/>
                      </a:lnTo>
                      <a:lnTo>
                        <a:pt x="376" y="0"/>
                      </a:lnTo>
                      <a:lnTo>
                        <a:pt x="376"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5" name="Freeform 52"/>
                <p:cNvSpPr>
                  <a:spLocks/>
                </p:cNvSpPr>
                <p:nvPr/>
              </p:nvSpPr>
              <p:spPr bwMode="hidden">
                <a:xfrm>
                  <a:off x="1530" y="1039"/>
                  <a:ext cx="677" cy="3280"/>
                </a:xfrm>
                <a:custGeom>
                  <a:avLst/>
                  <a:gdLst/>
                  <a:ahLst/>
                  <a:cxnLst>
                    <a:cxn ang="0">
                      <a:pos x="657" y="0"/>
                    </a:cxn>
                    <a:cxn ang="0">
                      <a:pos x="639" y="0"/>
                    </a:cxn>
                    <a:cxn ang="0">
                      <a:pos x="0" y="3273"/>
                    </a:cxn>
                    <a:cxn ang="0">
                      <a:pos x="42" y="3273"/>
                    </a:cxn>
                    <a:cxn ang="0">
                      <a:pos x="675" y="0"/>
                    </a:cxn>
                    <a:cxn ang="0">
                      <a:pos x="657" y="0"/>
                    </a:cxn>
                    <a:cxn ang="0">
                      <a:pos x="657" y="0"/>
                    </a:cxn>
                  </a:cxnLst>
                  <a:rect l="0" t="0" r="r" b="b"/>
                  <a:pathLst>
                    <a:path w="675" h="3273">
                      <a:moveTo>
                        <a:pt x="657" y="0"/>
                      </a:moveTo>
                      <a:lnTo>
                        <a:pt x="639" y="0"/>
                      </a:lnTo>
                      <a:lnTo>
                        <a:pt x="0" y="3273"/>
                      </a:lnTo>
                      <a:lnTo>
                        <a:pt x="42" y="3273"/>
                      </a:lnTo>
                      <a:lnTo>
                        <a:pt x="675" y="0"/>
                      </a:lnTo>
                      <a:lnTo>
                        <a:pt x="657" y="0"/>
                      </a:lnTo>
                      <a:lnTo>
                        <a:pt x="657"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6" name="Freeform 53"/>
                <p:cNvSpPr>
                  <a:spLocks/>
                </p:cNvSpPr>
                <p:nvPr/>
              </p:nvSpPr>
              <p:spPr bwMode="hidden">
                <a:xfrm>
                  <a:off x="876" y="1039"/>
                  <a:ext cx="1031" cy="3280"/>
                </a:xfrm>
                <a:custGeom>
                  <a:avLst/>
                  <a:gdLst/>
                  <a:ahLst/>
                  <a:cxnLst>
                    <a:cxn ang="0">
                      <a:pos x="1013" y="0"/>
                    </a:cxn>
                    <a:cxn ang="0">
                      <a:pos x="990" y="0"/>
                    </a:cxn>
                    <a:cxn ang="0">
                      <a:pos x="0" y="3280"/>
                    </a:cxn>
                    <a:cxn ang="0">
                      <a:pos x="42" y="3280"/>
                    </a:cxn>
                    <a:cxn ang="0">
                      <a:pos x="1031" y="4"/>
                    </a:cxn>
                    <a:cxn ang="0">
                      <a:pos x="1013" y="0"/>
                    </a:cxn>
                    <a:cxn ang="0">
                      <a:pos x="1013" y="0"/>
                    </a:cxn>
                  </a:cxnLst>
                  <a:rect l="0" t="0" r="r" b="b"/>
                  <a:pathLst>
                    <a:path w="1031" h="3280">
                      <a:moveTo>
                        <a:pt x="1013" y="0"/>
                      </a:moveTo>
                      <a:lnTo>
                        <a:pt x="990" y="0"/>
                      </a:lnTo>
                      <a:lnTo>
                        <a:pt x="0" y="3280"/>
                      </a:lnTo>
                      <a:lnTo>
                        <a:pt x="42" y="3280"/>
                      </a:lnTo>
                      <a:lnTo>
                        <a:pt x="1031" y="4"/>
                      </a:lnTo>
                      <a:lnTo>
                        <a:pt x="1013" y="0"/>
                      </a:lnTo>
                      <a:lnTo>
                        <a:pt x="1013"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7" name="Freeform 54"/>
                <p:cNvSpPr>
                  <a:spLocks/>
                </p:cNvSpPr>
                <p:nvPr/>
              </p:nvSpPr>
              <p:spPr bwMode="hidden">
                <a:xfrm>
                  <a:off x="264" y="1039"/>
                  <a:ext cx="1319" cy="3280"/>
                </a:xfrm>
                <a:custGeom>
                  <a:avLst/>
                  <a:gdLst/>
                  <a:ahLst/>
                  <a:cxnLst>
                    <a:cxn ang="0">
                      <a:pos x="1296" y="0"/>
                    </a:cxn>
                    <a:cxn ang="0">
                      <a:pos x="1278" y="0"/>
                    </a:cxn>
                    <a:cxn ang="0">
                      <a:pos x="0" y="3280"/>
                    </a:cxn>
                    <a:cxn ang="0">
                      <a:pos x="42" y="3280"/>
                    </a:cxn>
                    <a:cxn ang="0">
                      <a:pos x="1319" y="5"/>
                    </a:cxn>
                    <a:cxn ang="0">
                      <a:pos x="1296" y="0"/>
                    </a:cxn>
                    <a:cxn ang="0">
                      <a:pos x="1296" y="0"/>
                    </a:cxn>
                  </a:cxnLst>
                  <a:rect l="0" t="0" r="r" b="b"/>
                  <a:pathLst>
                    <a:path w="1319" h="3280">
                      <a:moveTo>
                        <a:pt x="1296" y="0"/>
                      </a:moveTo>
                      <a:lnTo>
                        <a:pt x="1278" y="0"/>
                      </a:lnTo>
                      <a:lnTo>
                        <a:pt x="0" y="3280"/>
                      </a:lnTo>
                      <a:lnTo>
                        <a:pt x="42" y="3280"/>
                      </a:lnTo>
                      <a:lnTo>
                        <a:pt x="1319" y="5"/>
                      </a:lnTo>
                      <a:lnTo>
                        <a:pt x="1296" y="0"/>
                      </a:lnTo>
                      <a:lnTo>
                        <a:pt x="1296"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8" name="Freeform 55"/>
                <p:cNvSpPr>
                  <a:spLocks/>
                </p:cNvSpPr>
                <p:nvPr/>
              </p:nvSpPr>
              <p:spPr bwMode="hidden">
                <a:xfrm>
                  <a:off x="3191" y="1039"/>
                  <a:ext cx="402" cy="3280"/>
                </a:xfrm>
                <a:custGeom>
                  <a:avLst/>
                  <a:gdLst/>
                  <a:ahLst/>
                  <a:cxnLst>
                    <a:cxn ang="0">
                      <a:pos x="18" y="0"/>
                    </a:cxn>
                    <a:cxn ang="0">
                      <a:pos x="0" y="0"/>
                    </a:cxn>
                    <a:cxn ang="0">
                      <a:pos x="359" y="3273"/>
                    </a:cxn>
                    <a:cxn ang="0">
                      <a:pos x="401" y="3273"/>
                    </a:cxn>
                    <a:cxn ang="0">
                      <a:pos x="42" y="0"/>
                    </a:cxn>
                    <a:cxn ang="0">
                      <a:pos x="18" y="0"/>
                    </a:cxn>
                    <a:cxn ang="0">
                      <a:pos x="18" y="0"/>
                    </a:cxn>
                  </a:cxnLst>
                  <a:rect l="0" t="0" r="r" b="b"/>
                  <a:pathLst>
                    <a:path w="401" h="3273">
                      <a:moveTo>
                        <a:pt x="18" y="0"/>
                      </a:moveTo>
                      <a:lnTo>
                        <a:pt x="0" y="0"/>
                      </a:lnTo>
                      <a:lnTo>
                        <a:pt x="359" y="3273"/>
                      </a:lnTo>
                      <a:lnTo>
                        <a:pt x="401" y="3273"/>
                      </a:lnTo>
                      <a:lnTo>
                        <a:pt x="42" y="0"/>
                      </a:lnTo>
                      <a:lnTo>
                        <a:pt x="18" y="0"/>
                      </a:lnTo>
                      <a:lnTo>
                        <a:pt x="18"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9" name="Freeform 56"/>
                <p:cNvSpPr>
                  <a:spLocks/>
                </p:cNvSpPr>
                <p:nvPr/>
              </p:nvSpPr>
              <p:spPr bwMode="hidden">
                <a:xfrm>
                  <a:off x="3533" y="1039"/>
                  <a:ext cx="677" cy="3280"/>
                </a:xfrm>
                <a:custGeom>
                  <a:avLst/>
                  <a:gdLst/>
                  <a:ahLst/>
                  <a:cxnLst>
                    <a:cxn ang="0">
                      <a:pos x="18" y="0"/>
                    </a:cxn>
                    <a:cxn ang="0">
                      <a:pos x="0" y="0"/>
                    </a:cxn>
                    <a:cxn ang="0">
                      <a:pos x="640" y="3273"/>
                    </a:cxn>
                    <a:cxn ang="0">
                      <a:pos x="675" y="3273"/>
                    </a:cxn>
                    <a:cxn ang="0">
                      <a:pos x="36" y="0"/>
                    </a:cxn>
                    <a:cxn ang="0">
                      <a:pos x="18" y="0"/>
                    </a:cxn>
                    <a:cxn ang="0">
                      <a:pos x="18" y="0"/>
                    </a:cxn>
                  </a:cxnLst>
                  <a:rect l="0" t="0" r="r" b="b"/>
                  <a:pathLst>
                    <a:path w="675" h="3273">
                      <a:moveTo>
                        <a:pt x="18" y="0"/>
                      </a:moveTo>
                      <a:lnTo>
                        <a:pt x="0" y="0"/>
                      </a:lnTo>
                      <a:lnTo>
                        <a:pt x="640" y="3273"/>
                      </a:lnTo>
                      <a:lnTo>
                        <a:pt x="675" y="3273"/>
                      </a:lnTo>
                      <a:lnTo>
                        <a:pt x="36" y="0"/>
                      </a:lnTo>
                      <a:lnTo>
                        <a:pt x="18" y="0"/>
                      </a:lnTo>
                      <a:lnTo>
                        <a:pt x="18"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50" name="Freeform 57"/>
                <p:cNvSpPr>
                  <a:spLocks/>
                </p:cNvSpPr>
                <p:nvPr/>
              </p:nvSpPr>
              <p:spPr bwMode="hidden">
                <a:xfrm>
                  <a:off x="3822" y="1039"/>
                  <a:ext cx="1036" cy="3280"/>
                </a:xfrm>
                <a:custGeom>
                  <a:avLst/>
                  <a:gdLst/>
                  <a:ahLst/>
                  <a:cxnLst>
                    <a:cxn ang="0">
                      <a:pos x="23" y="0"/>
                    </a:cxn>
                    <a:cxn ang="0">
                      <a:pos x="0" y="5"/>
                    </a:cxn>
                    <a:cxn ang="0">
                      <a:pos x="994" y="3280"/>
                    </a:cxn>
                    <a:cxn ang="0">
                      <a:pos x="1036" y="3280"/>
                    </a:cxn>
                    <a:cxn ang="0">
                      <a:pos x="41" y="0"/>
                    </a:cxn>
                    <a:cxn ang="0">
                      <a:pos x="23" y="0"/>
                    </a:cxn>
                    <a:cxn ang="0">
                      <a:pos x="23" y="0"/>
                    </a:cxn>
                  </a:cxnLst>
                  <a:rect l="0" t="0" r="r" b="b"/>
                  <a:pathLst>
                    <a:path w="1036" h="3280">
                      <a:moveTo>
                        <a:pt x="23" y="0"/>
                      </a:moveTo>
                      <a:lnTo>
                        <a:pt x="0" y="5"/>
                      </a:lnTo>
                      <a:lnTo>
                        <a:pt x="994" y="3280"/>
                      </a:lnTo>
                      <a:lnTo>
                        <a:pt x="1036" y="3280"/>
                      </a:lnTo>
                      <a:lnTo>
                        <a:pt x="41" y="0"/>
                      </a:lnTo>
                      <a:lnTo>
                        <a:pt x="23" y="0"/>
                      </a:lnTo>
                      <a:lnTo>
                        <a:pt x="23"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51" name="Freeform 58"/>
                <p:cNvSpPr>
                  <a:spLocks/>
                </p:cNvSpPr>
                <p:nvPr/>
              </p:nvSpPr>
              <p:spPr bwMode="hidden">
                <a:xfrm>
                  <a:off x="4137" y="1039"/>
                  <a:ext cx="1327" cy="3280"/>
                </a:xfrm>
                <a:custGeom>
                  <a:avLst/>
                  <a:gdLst/>
                  <a:ahLst/>
                  <a:cxnLst>
                    <a:cxn ang="0">
                      <a:pos x="20" y="0"/>
                    </a:cxn>
                    <a:cxn ang="0">
                      <a:pos x="0" y="7"/>
                    </a:cxn>
                    <a:cxn ang="0">
                      <a:pos x="1285" y="3280"/>
                    </a:cxn>
                    <a:cxn ang="0">
                      <a:pos x="1327" y="3280"/>
                    </a:cxn>
                    <a:cxn ang="0">
                      <a:pos x="43" y="0"/>
                    </a:cxn>
                    <a:cxn ang="0">
                      <a:pos x="20" y="0"/>
                    </a:cxn>
                    <a:cxn ang="0">
                      <a:pos x="20" y="0"/>
                    </a:cxn>
                  </a:cxnLst>
                  <a:rect l="0" t="0" r="r" b="b"/>
                  <a:pathLst>
                    <a:path w="1327" h="3280">
                      <a:moveTo>
                        <a:pt x="20" y="0"/>
                      </a:moveTo>
                      <a:lnTo>
                        <a:pt x="0" y="7"/>
                      </a:lnTo>
                      <a:lnTo>
                        <a:pt x="1285" y="3280"/>
                      </a:lnTo>
                      <a:lnTo>
                        <a:pt x="1327" y="3280"/>
                      </a:lnTo>
                      <a:lnTo>
                        <a:pt x="43" y="0"/>
                      </a:lnTo>
                      <a:lnTo>
                        <a:pt x="20" y="0"/>
                      </a:lnTo>
                      <a:lnTo>
                        <a:pt x="20"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grpSp>
          <p:sp>
            <p:nvSpPr>
              <p:cNvPr id="35" name="Freeform 59"/>
              <p:cNvSpPr>
                <a:spLocks/>
              </p:cNvSpPr>
              <p:nvPr/>
            </p:nvSpPr>
            <p:spPr bwMode="hidden">
              <a:xfrm>
                <a:off x="0" y="1039"/>
                <a:ext cx="1254" cy="2632"/>
              </a:xfrm>
              <a:custGeom>
                <a:avLst/>
                <a:gdLst/>
                <a:ahLst/>
                <a:cxnLst>
                  <a:cxn ang="0">
                    <a:pos x="1236" y="0"/>
                  </a:cxn>
                  <a:cxn ang="0">
                    <a:pos x="1212" y="0"/>
                  </a:cxn>
                  <a:cxn ang="0">
                    <a:pos x="0" y="2542"/>
                  </a:cxn>
                  <a:cxn ang="0">
                    <a:pos x="0" y="2632"/>
                  </a:cxn>
                  <a:cxn ang="0">
                    <a:pos x="1254" y="7"/>
                  </a:cxn>
                  <a:cxn ang="0">
                    <a:pos x="1236" y="0"/>
                  </a:cxn>
                  <a:cxn ang="0">
                    <a:pos x="1236" y="0"/>
                  </a:cxn>
                </a:cxnLst>
                <a:rect l="0" t="0" r="r" b="b"/>
                <a:pathLst>
                  <a:path w="1254" h="2632">
                    <a:moveTo>
                      <a:pt x="1236" y="0"/>
                    </a:moveTo>
                    <a:lnTo>
                      <a:pt x="1212" y="0"/>
                    </a:lnTo>
                    <a:lnTo>
                      <a:pt x="0" y="2542"/>
                    </a:lnTo>
                    <a:lnTo>
                      <a:pt x="0" y="2632"/>
                    </a:lnTo>
                    <a:lnTo>
                      <a:pt x="1254" y="7"/>
                    </a:lnTo>
                    <a:lnTo>
                      <a:pt x="1236" y="0"/>
                    </a:lnTo>
                    <a:lnTo>
                      <a:pt x="1236"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36" name="Freeform 60"/>
              <p:cNvSpPr>
                <a:spLocks/>
              </p:cNvSpPr>
              <p:nvPr/>
            </p:nvSpPr>
            <p:spPr bwMode="hidden">
              <a:xfrm>
                <a:off x="0" y="1039"/>
                <a:ext cx="948" cy="1676"/>
              </a:xfrm>
              <a:custGeom>
                <a:avLst/>
                <a:gdLst/>
                <a:ahLst/>
                <a:cxnLst>
                  <a:cxn ang="0">
                    <a:pos x="930" y="0"/>
                  </a:cxn>
                  <a:cxn ang="0">
                    <a:pos x="906" y="0"/>
                  </a:cxn>
                  <a:cxn ang="0">
                    <a:pos x="0" y="1593"/>
                  </a:cxn>
                  <a:cxn ang="0">
                    <a:pos x="0" y="1676"/>
                  </a:cxn>
                  <a:cxn ang="0">
                    <a:pos x="948" y="5"/>
                  </a:cxn>
                  <a:cxn ang="0">
                    <a:pos x="930" y="0"/>
                  </a:cxn>
                  <a:cxn ang="0">
                    <a:pos x="930" y="0"/>
                  </a:cxn>
                </a:cxnLst>
                <a:rect l="0" t="0" r="r" b="b"/>
                <a:pathLst>
                  <a:path w="948" h="1676">
                    <a:moveTo>
                      <a:pt x="930" y="0"/>
                    </a:moveTo>
                    <a:lnTo>
                      <a:pt x="906" y="0"/>
                    </a:lnTo>
                    <a:lnTo>
                      <a:pt x="0" y="1593"/>
                    </a:lnTo>
                    <a:lnTo>
                      <a:pt x="0" y="1676"/>
                    </a:lnTo>
                    <a:lnTo>
                      <a:pt x="948" y="5"/>
                    </a:lnTo>
                    <a:lnTo>
                      <a:pt x="930" y="0"/>
                    </a:lnTo>
                    <a:lnTo>
                      <a:pt x="930" y="0"/>
                    </a:lnTo>
                    <a:close/>
                  </a:path>
                </a:pathLst>
              </a:custGeom>
              <a:solidFill>
                <a:schemeClr val="accent2"/>
              </a:solidFill>
              <a:ln w="9525">
                <a:noFill/>
                <a:round/>
                <a:headEnd/>
                <a:tailEnd/>
              </a:ln>
            </p:spPr>
            <p:txBody>
              <a:bodyPr/>
              <a:lstStyle/>
              <a:p>
                <a:pPr>
                  <a:defRPr/>
                </a:pPr>
                <a:endParaRPr lang="en-US"/>
              </a:p>
            </p:txBody>
          </p:sp>
          <p:sp>
            <p:nvSpPr>
              <p:cNvPr id="37" name="Freeform 61"/>
              <p:cNvSpPr>
                <a:spLocks/>
              </p:cNvSpPr>
              <p:nvPr/>
            </p:nvSpPr>
            <p:spPr bwMode="hidden">
              <a:xfrm>
                <a:off x="0" y="1039"/>
                <a:ext cx="629" cy="937"/>
              </a:xfrm>
              <a:custGeom>
                <a:avLst/>
                <a:gdLst/>
                <a:ahLst/>
                <a:cxnLst>
                  <a:cxn ang="0">
                    <a:pos x="606" y="0"/>
                  </a:cxn>
                  <a:cxn ang="0">
                    <a:pos x="582" y="0"/>
                  </a:cxn>
                  <a:cxn ang="0">
                    <a:pos x="0" y="871"/>
                  </a:cxn>
                  <a:cxn ang="0">
                    <a:pos x="0" y="937"/>
                  </a:cxn>
                  <a:cxn ang="0">
                    <a:pos x="629" y="4"/>
                  </a:cxn>
                  <a:cxn ang="0">
                    <a:pos x="606" y="0"/>
                  </a:cxn>
                  <a:cxn ang="0">
                    <a:pos x="606" y="0"/>
                  </a:cxn>
                </a:cxnLst>
                <a:rect l="0" t="0" r="r" b="b"/>
                <a:pathLst>
                  <a:path w="629" h="937">
                    <a:moveTo>
                      <a:pt x="606" y="0"/>
                    </a:moveTo>
                    <a:lnTo>
                      <a:pt x="582" y="0"/>
                    </a:lnTo>
                    <a:lnTo>
                      <a:pt x="0" y="871"/>
                    </a:lnTo>
                    <a:lnTo>
                      <a:pt x="0" y="937"/>
                    </a:lnTo>
                    <a:lnTo>
                      <a:pt x="629" y="4"/>
                    </a:lnTo>
                    <a:lnTo>
                      <a:pt x="606" y="0"/>
                    </a:lnTo>
                    <a:lnTo>
                      <a:pt x="606" y="0"/>
                    </a:lnTo>
                    <a:close/>
                  </a:path>
                </a:pathLst>
              </a:custGeom>
              <a:solidFill>
                <a:schemeClr val="accent2"/>
              </a:solidFill>
              <a:ln w="9525">
                <a:noFill/>
                <a:round/>
                <a:headEnd/>
                <a:tailEnd/>
              </a:ln>
            </p:spPr>
            <p:txBody>
              <a:bodyPr/>
              <a:lstStyle/>
              <a:p>
                <a:pPr>
                  <a:defRPr/>
                </a:pPr>
                <a:endParaRPr lang="en-US"/>
              </a:p>
            </p:txBody>
          </p:sp>
          <p:sp>
            <p:nvSpPr>
              <p:cNvPr id="38" name="Freeform 62"/>
              <p:cNvSpPr>
                <a:spLocks/>
              </p:cNvSpPr>
              <p:nvPr/>
            </p:nvSpPr>
            <p:spPr bwMode="hidden">
              <a:xfrm>
                <a:off x="0" y="1039"/>
                <a:ext cx="305" cy="427"/>
              </a:xfrm>
              <a:custGeom>
                <a:avLst/>
                <a:gdLst/>
                <a:ahLst/>
                <a:cxnLst>
                  <a:cxn ang="0">
                    <a:pos x="282" y="0"/>
                  </a:cxn>
                  <a:cxn ang="0">
                    <a:pos x="252" y="0"/>
                  </a:cxn>
                  <a:cxn ang="0">
                    <a:pos x="0" y="361"/>
                  </a:cxn>
                  <a:cxn ang="0">
                    <a:pos x="0" y="427"/>
                  </a:cxn>
                  <a:cxn ang="0">
                    <a:pos x="305" y="5"/>
                  </a:cxn>
                  <a:cxn ang="0">
                    <a:pos x="282" y="0"/>
                  </a:cxn>
                  <a:cxn ang="0">
                    <a:pos x="282" y="0"/>
                  </a:cxn>
                </a:cxnLst>
                <a:rect l="0" t="0" r="r" b="b"/>
                <a:pathLst>
                  <a:path w="305" h="427">
                    <a:moveTo>
                      <a:pt x="282" y="0"/>
                    </a:moveTo>
                    <a:lnTo>
                      <a:pt x="252" y="0"/>
                    </a:lnTo>
                    <a:lnTo>
                      <a:pt x="0" y="361"/>
                    </a:lnTo>
                    <a:lnTo>
                      <a:pt x="0" y="427"/>
                    </a:lnTo>
                    <a:lnTo>
                      <a:pt x="305" y="5"/>
                    </a:lnTo>
                    <a:lnTo>
                      <a:pt x="282" y="0"/>
                    </a:lnTo>
                    <a:lnTo>
                      <a:pt x="282" y="0"/>
                    </a:lnTo>
                    <a:close/>
                  </a:path>
                </a:pathLst>
              </a:custGeom>
              <a:solidFill>
                <a:schemeClr val="accent2"/>
              </a:solidFill>
              <a:ln w="9525">
                <a:noFill/>
                <a:round/>
                <a:headEnd/>
                <a:tailEnd/>
              </a:ln>
            </p:spPr>
            <p:txBody>
              <a:bodyPr/>
              <a:lstStyle/>
              <a:p>
                <a:pPr>
                  <a:defRPr/>
                </a:pPr>
                <a:endParaRPr lang="en-US"/>
              </a:p>
            </p:txBody>
          </p:sp>
          <p:sp>
            <p:nvSpPr>
              <p:cNvPr id="39" name="Freeform 63"/>
              <p:cNvSpPr>
                <a:spLocks/>
              </p:cNvSpPr>
              <p:nvPr/>
            </p:nvSpPr>
            <p:spPr bwMode="hidden">
              <a:xfrm>
                <a:off x="4481" y="1039"/>
                <a:ext cx="1277" cy="2686"/>
              </a:xfrm>
              <a:custGeom>
                <a:avLst/>
                <a:gdLst/>
                <a:ahLst/>
                <a:cxnLst>
                  <a:cxn ang="0">
                    <a:pos x="41" y="0"/>
                  </a:cxn>
                  <a:cxn ang="0">
                    <a:pos x="17" y="0"/>
                  </a:cxn>
                  <a:cxn ang="0">
                    <a:pos x="0" y="4"/>
                  </a:cxn>
                  <a:cxn ang="0">
                    <a:pos x="1277" y="2686"/>
                  </a:cxn>
                  <a:cxn ang="0">
                    <a:pos x="1277" y="2596"/>
                  </a:cxn>
                  <a:cxn ang="0">
                    <a:pos x="41" y="0"/>
                  </a:cxn>
                  <a:cxn ang="0">
                    <a:pos x="41" y="0"/>
                  </a:cxn>
                </a:cxnLst>
                <a:rect l="0" t="0" r="r" b="b"/>
                <a:pathLst>
                  <a:path w="1277" h="2686">
                    <a:moveTo>
                      <a:pt x="41" y="0"/>
                    </a:moveTo>
                    <a:lnTo>
                      <a:pt x="17" y="0"/>
                    </a:lnTo>
                    <a:lnTo>
                      <a:pt x="0" y="4"/>
                    </a:lnTo>
                    <a:lnTo>
                      <a:pt x="1277" y="2686"/>
                    </a:lnTo>
                    <a:lnTo>
                      <a:pt x="1277" y="2596"/>
                    </a:lnTo>
                    <a:lnTo>
                      <a:pt x="41" y="0"/>
                    </a:lnTo>
                    <a:lnTo>
                      <a:pt x="41"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40" name="Freeform 64"/>
              <p:cNvSpPr>
                <a:spLocks/>
              </p:cNvSpPr>
              <p:nvPr/>
            </p:nvSpPr>
            <p:spPr bwMode="hidden">
              <a:xfrm>
                <a:off x="4770" y="1039"/>
                <a:ext cx="988" cy="1730"/>
              </a:xfrm>
              <a:custGeom>
                <a:avLst/>
                <a:gdLst/>
                <a:ahLst/>
                <a:cxnLst>
                  <a:cxn ang="0">
                    <a:pos x="16" y="0"/>
                  </a:cxn>
                  <a:cxn ang="0">
                    <a:pos x="0" y="7"/>
                  </a:cxn>
                  <a:cxn ang="0">
                    <a:pos x="988" y="1730"/>
                  </a:cxn>
                  <a:cxn ang="0">
                    <a:pos x="988" y="1653"/>
                  </a:cxn>
                  <a:cxn ang="0">
                    <a:pos x="40" y="0"/>
                  </a:cxn>
                  <a:cxn ang="0">
                    <a:pos x="16" y="0"/>
                  </a:cxn>
                  <a:cxn ang="0">
                    <a:pos x="16" y="0"/>
                  </a:cxn>
                </a:cxnLst>
                <a:rect l="0" t="0" r="r" b="b"/>
                <a:pathLst>
                  <a:path w="988" h="1730">
                    <a:moveTo>
                      <a:pt x="16" y="0"/>
                    </a:moveTo>
                    <a:lnTo>
                      <a:pt x="0" y="7"/>
                    </a:lnTo>
                    <a:lnTo>
                      <a:pt x="988" y="1730"/>
                    </a:lnTo>
                    <a:lnTo>
                      <a:pt x="988" y="1653"/>
                    </a:lnTo>
                    <a:lnTo>
                      <a:pt x="40" y="0"/>
                    </a:lnTo>
                    <a:lnTo>
                      <a:pt x="16" y="0"/>
                    </a:lnTo>
                    <a:lnTo>
                      <a:pt x="16" y="0"/>
                    </a:lnTo>
                    <a:close/>
                  </a:path>
                </a:pathLst>
              </a:custGeom>
              <a:solidFill>
                <a:schemeClr val="accent2"/>
              </a:solidFill>
              <a:ln w="9525">
                <a:noFill/>
                <a:round/>
                <a:headEnd/>
                <a:tailEnd/>
              </a:ln>
            </p:spPr>
            <p:txBody>
              <a:bodyPr/>
              <a:lstStyle/>
              <a:p>
                <a:pPr>
                  <a:defRPr/>
                </a:pPr>
                <a:endParaRPr lang="en-US"/>
              </a:p>
            </p:txBody>
          </p:sp>
          <p:sp>
            <p:nvSpPr>
              <p:cNvPr id="41" name="Freeform 65"/>
              <p:cNvSpPr>
                <a:spLocks/>
              </p:cNvSpPr>
              <p:nvPr/>
            </p:nvSpPr>
            <p:spPr bwMode="hidden">
              <a:xfrm>
                <a:off x="5088" y="1039"/>
                <a:ext cx="670" cy="997"/>
              </a:xfrm>
              <a:custGeom>
                <a:avLst/>
                <a:gdLst/>
                <a:ahLst/>
                <a:cxnLst>
                  <a:cxn ang="0">
                    <a:pos x="22" y="0"/>
                  </a:cxn>
                  <a:cxn ang="0">
                    <a:pos x="0" y="4"/>
                  </a:cxn>
                  <a:cxn ang="0">
                    <a:pos x="670" y="997"/>
                  </a:cxn>
                  <a:cxn ang="0">
                    <a:pos x="670" y="925"/>
                  </a:cxn>
                  <a:cxn ang="0">
                    <a:pos x="46" y="0"/>
                  </a:cxn>
                  <a:cxn ang="0">
                    <a:pos x="22" y="0"/>
                  </a:cxn>
                  <a:cxn ang="0">
                    <a:pos x="22" y="0"/>
                  </a:cxn>
                </a:cxnLst>
                <a:rect l="0" t="0" r="r" b="b"/>
                <a:pathLst>
                  <a:path w="670" h="997">
                    <a:moveTo>
                      <a:pt x="22" y="0"/>
                    </a:moveTo>
                    <a:lnTo>
                      <a:pt x="0" y="4"/>
                    </a:lnTo>
                    <a:lnTo>
                      <a:pt x="670" y="997"/>
                    </a:lnTo>
                    <a:lnTo>
                      <a:pt x="670" y="925"/>
                    </a:lnTo>
                    <a:lnTo>
                      <a:pt x="46" y="0"/>
                    </a:lnTo>
                    <a:lnTo>
                      <a:pt x="22" y="0"/>
                    </a:lnTo>
                    <a:lnTo>
                      <a:pt x="22" y="0"/>
                    </a:lnTo>
                    <a:close/>
                  </a:path>
                </a:pathLst>
              </a:custGeom>
              <a:solidFill>
                <a:schemeClr val="accent2"/>
              </a:solidFill>
              <a:ln w="9525">
                <a:noFill/>
                <a:round/>
                <a:headEnd/>
                <a:tailEnd/>
              </a:ln>
            </p:spPr>
            <p:txBody>
              <a:bodyPr/>
              <a:lstStyle/>
              <a:p>
                <a:pPr>
                  <a:defRPr/>
                </a:pPr>
                <a:endParaRPr lang="en-US"/>
              </a:p>
            </p:txBody>
          </p:sp>
          <p:sp>
            <p:nvSpPr>
              <p:cNvPr id="42" name="Freeform 66"/>
              <p:cNvSpPr>
                <a:spLocks/>
              </p:cNvSpPr>
              <p:nvPr/>
            </p:nvSpPr>
            <p:spPr bwMode="hidden">
              <a:xfrm>
                <a:off x="5412" y="1039"/>
                <a:ext cx="346" cy="487"/>
              </a:xfrm>
              <a:custGeom>
                <a:avLst/>
                <a:gdLst/>
                <a:ahLst/>
                <a:cxnLst>
                  <a:cxn ang="0">
                    <a:pos x="22" y="0"/>
                  </a:cxn>
                  <a:cxn ang="0">
                    <a:pos x="0" y="7"/>
                  </a:cxn>
                  <a:cxn ang="0">
                    <a:pos x="346" y="487"/>
                  </a:cxn>
                  <a:cxn ang="0">
                    <a:pos x="346" y="415"/>
                  </a:cxn>
                  <a:cxn ang="0">
                    <a:pos x="46" y="0"/>
                  </a:cxn>
                  <a:cxn ang="0">
                    <a:pos x="22" y="0"/>
                  </a:cxn>
                  <a:cxn ang="0">
                    <a:pos x="22" y="0"/>
                  </a:cxn>
                </a:cxnLst>
                <a:rect l="0" t="0" r="r" b="b"/>
                <a:pathLst>
                  <a:path w="346" h="487">
                    <a:moveTo>
                      <a:pt x="22" y="0"/>
                    </a:moveTo>
                    <a:lnTo>
                      <a:pt x="0" y="7"/>
                    </a:lnTo>
                    <a:lnTo>
                      <a:pt x="346" y="487"/>
                    </a:lnTo>
                    <a:lnTo>
                      <a:pt x="346" y="415"/>
                    </a:lnTo>
                    <a:lnTo>
                      <a:pt x="46" y="0"/>
                    </a:lnTo>
                    <a:lnTo>
                      <a:pt x="22" y="0"/>
                    </a:lnTo>
                    <a:lnTo>
                      <a:pt x="22" y="0"/>
                    </a:lnTo>
                    <a:close/>
                  </a:path>
                </a:pathLst>
              </a:custGeom>
              <a:solidFill>
                <a:schemeClr val="accent2"/>
              </a:solidFill>
              <a:ln w="9525">
                <a:noFill/>
                <a:round/>
                <a:headEnd/>
                <a:tailEnd/>
              </a:ln>
            </p:spPr>
            <p:txBody>
              <a:bodyPr/>
              <a:lstStyle/>
              <a:p>
                <a:pPr>
                  <a:defRPr/>
                </a:pPr>
                <a:endParaRPr lang="en-US"/>
              </a:p>
            </p:txBody>
          </p:sp>
        </p:grpSp>
      </p:grpSp>
      <p:sp>
        <p:nvSpPr>
          <p:cNvPr id="61507" name="Rectangle 67"/>
          <p:cNvSpPr>
            <a:spLocks noGrp="1" noChangeArrowheads="1"/>
          </p:cNvSpPr>
          <p:nvPr>
            <p:ph type="ctrTitle" sz="quarter"/>
          </p:nvPr>
        </p:nvSpPr>
        <p:spPr>
          <a:xfrm>
            <a:off x="455613" y="1920875"/>
            <a:ext cx="8226425" cy="1736725"/>
          </a:xfrm>
        </p:spPr>
        <p:txBody>
          <a:bodyPr anchor="b"/>
          <a:lstStyle>
            <a:lvl1pPr>
              <a:defRPr sz="5400"/>
            </a:lvl1pPr>
          </a:lstStyle>
          <a:p>
            <a:r>
              <a:rPr lang="en-US"/>
              <a:t>Click to edit Master title style</a:t>
            </a:r>
          </a:p>
        </p:txBody>
      </p:sp>
      <p:sp>
        <p:nvSpPr>
          <p:cNvPr id="61508" name="Rectangle 68"/>
          <p:cNvSpPr>
            <a:spLocks noGrp="1" noChangeArrowheads="1"/>
          </p:cNvSpPr>
          <p:nvPr>
            <p:ph type="subTitle" sz="quarter" idx="1"/>
          </p:nvPr>
        </p:nvSpPr>
        <p:spPr>
          <a:xfrm>
            <a:off x="1371600" y="3886200"/>
            <a:ext cx="6400800" cy="1752600"/>
          </a:xfrm>
        </p:spPr>
        <p:txBody>
          <a:bodyPr/>
          <a:lstStyle>
            <a:lvl1pPr marL="0" indent="0" algn="ctr">
              <a:buFont typeface="Wingdings" pitchFamily="2" charset="2"/>
              <a:buNone/>
              <a:defRPr/>
            </a:lvl1pPr>
          </a:lstStyle>
          <a:p>
            <a:r>
              <a:rPr lang="en-US"/>
              <a:t>Click to edit Master subtitle style</a:t>
            </a:r>
          </a:p>
        </p:txBody>
      </p:sp>
      <p:sp>
        <p:nvSpPr>
          <p:cNvPr id="69" name="Rectangle 69"/>
          <p:cNvSpPr>
            <a:spLocks noGrp="1" noChangeArrowheads="1"/>
          </p:cNvSpPr>
          <p:nvPr>
            <p:ph type="dt" sz="quarter" idx="10"/>
          </p:nvPr>
        </p:nvSpPr>
        <p:spPr/>
        <p:txBody>
          <a:bodyPr/>
          <a:lstStyle>
            <a:lvl1pPr>
              <a:defRPr/>
            </a:lvl1pPr>
          </a:lstStyle>
          <a:p>
            <a:pPr>
              <a:defRPr/>
            </a:pPr>
            <a:endParaRPr lang="en-US"/>
          </a:p>
        </p:txBody>
      </p:sp>
      <p:sp>
        <p:nvSpPr>
          <p:cNvPr id="70" name="Rectangle 70"/>
          <p:cNvSpPr>
            <a:spLocks noGrp="1" noChangeArrowheads="1"/>
          </p:cNvSpPr>
          <p:nvPr>
            <p:ph type="ftr" sz="quarter" idx="11"/>
          </p:nvPr>
        </p:nvSpPr>
        <p:spPr/>
        <p:txBody>
          <a:bodyPr/>
          <a:lstStyle>
            <a:lvl1pPr>
              <a:defRPr/>
            </a:lvl1pPr>
          </a:lstStyle>
          <a:p>
            <a:pPr>
              <a:defRPr/>
            </a:pPr>
            <a:endParaRPr lang="en-US"/>
          </a:p>
        </p:txBody>
      </p:sp>
      <p:sp>
        <p:nvSpPr>
          <p:cNvPr id="71" name="Rectangle 71"/>
          <p:cNvSpPr>
            <a:spLocks noGrp="1" noChangeArrowheads="1"/>
          </p:cNvSpPr>
          <p:nvPr>
            <p:ph type="sldNum" sz="quarter" idx="12"/>
          </p:nvPr>
        </p:nvSpPr>
        <p:spPr/>
        <p:txBody>
          <a:bodyPr/>
          <a:lstStyle>
            <a:lvl1pPr>
              <a:defRPr/>
            </a:lvl1pPr>
          </a:lstStyle>
          <a:p>
            <a:pPr>
              <a:defRPr/>
            </a:pPr>
            <a:fld id="{A0B379F6-74CE-41C1-972E-B6EE79A28AF1}" type="slidenum">
              <a:rPr lang="en-US"/>
              <a:pPr>
                <a:defRPr/>
              </a:pPr>
              <a:t>‹#›</a:t>
            </a:fld>
            <a:endParaRPr lang="en-US"/>
          </a:p>
        </p:txBody>
      </p:sp>
    </p:spTree>
  </p:cSld>
  <p:clrMapOvr>
    <a:masterClrMapping/>
  </p:clrMapOvr>
  <p:transition spd="slow">
    <p:fade thruBlk="1"/>
  </p:transition>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68"/>
          <p:cNvSpPr>
            <a:spLocks noGrp="1" noChangeArrowheads="1"/>
          </p:cNvSpPr>
          <p:nvPr>
            <p:ph type="dt" sz="half" idx="10"/>
          </p:nvPr>
        </p:nvSpPr>
        <p:spPr>
          <a:ln/>
        </p:spPr>
        <p:txBody>
          <a:bodyPr/>
          <a:lstStyle>
            <a:lvl1pPr>
              <a:defRPr/>
            </a:lvl1pPr>
          </a:lstStyle>
          <a:p>
            <a:pPr>
              <a:defRPr/>
            </a:pPr>
            <a:endParaRPr lang="en-US"/>
          </a:p>
        </p:txBody>
      </p:sp>
      <p:sp>
        <p:nvSpPr>
          <p:cNvPr id="5" name="Rectangle 69"/>
          <p:cNvSpPr>
            <a:spLocks noGrp="1" noChangeArrowheads="1"/>
          </p:cNvSpPr>
          <p:nvPr>
            <p:ph type="ftr" sz="quarter" idx="11"/>
          </p:nvPr>
        </p:nvSpPr>
        <p:spPr>
          <a:ln/>
        </p:spPr>
        <p:txBody>
          <a:bodyPr/>
          <a:lstStyle>
            <a:lvl1pPr>
              <a:defRPr/>
            </a:lvl1pPr>
          </a:lstStyle>
          <a:p>
            <a:pPr>
              <a:defRPr/>
            </a:pPr>
            <a:endParaRPr lang="en-US"/>
          </a:p>
        </p:txBody>
      </p:sp>
      <p:sp>
        <p:nvSpPr>
          <p:cNvPr id="6" name="Rectangle 70"/>
          <p:cNvSpPr>
            <a:spLocks noGrp="1" noChangeArrowheads="1"/>
          </p:cNvSpPr>
          <p:nvPr>
            <p:ph type="sldNum" sz="quarter" idx="12"/>
          </p:nvPr>
        </p:nvSpPr>
        <p:spPr>
          <a:ln/>
        </p:spPr>
        <p:txBody>
          <a:bodyPr/>
          <a:lstStyle>
            <a:lvl1pPr>
              <a:defRPr/>
            </a:lvl1pPr>
          </a:lstStyle>
          <a:p>
            <a:pPr>
              <a:defRPr/>
            </a:pPr>
            <a:fld id="{717281FE-61BF-4B14-88B9-CF2E7BEF3B08}" type="slidenum">
              <a:rPr lang="en-US"/>
              <a:pPr>
                <a:defRPr/>
              </a:pPr>
              <a:t>‹#›</a:t>
            </a:fld>
            <a:endParaRPr lang="en-US"/>
          </a:p>
        </p:txBody>
      </p:sp>
    </p:spTree>
  </p:cSld>
  <p:clrMapOvr>
    <a:masterClrMapping/>
  </p:clrMapOvr>
  <p:transition spd="slow">
    <p:fade thruBlk="1"/>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68"/>
          <p:cNvSpPr>
            <a:spLocks noGrp="1" noChangeArrowheads="1"/>
          </p:cNvSpPr>
          <p:nvPr>
            <p:ph type="dt" sz="half" idx="10"/>
          </p:nvPr>
        </p:nvSpPr>
        <p:spPr>
          <a:ln/>
        </p:spPr>
        <p:txBody>
          <a:bodyPr/>
          <a:lstStyle>
            <a:lvl1pPr>
              <a:defRPr/>
            </a:lvl1pPr>
          </a:lstStyle>
          <a:p>
            <a:pPr>
              <a:defRPr/>
            </a:pPr>
            <a:endParaRPr lang="en-US"/>
          </a:p>
        </p:txBody>
      </p:sp>
      <p:sp>
        <p:nvSpPr>
          <p:cNvPr id="5" name="Rectangle 69"/>
          <p:cNvSpPr>
            <a:spLocks noGrp="1" noChangeArrowheads="1"/>
          </p:cNvSpPr>
          <p:nvPr>
            <p:ph type="ftr" sz="quarter" idx="11"/>
          </p:nvPr>
        </p:nvSpPr>
        <p:spPr>
          <a:ln/>
        </p:spPr>
        <p:txBody>
          <a:bodyPr/>
          <a:lstStyle>
            <a:lvl1pPr>
              <a:defRPr/>
            </a:lvl1pPr>
          </a:lstStyle>
          <a:p>
            <a:pPr>
              <a:defRPr/>
            </a:pPr>
            <a:endParaRPr lang="en-US"/>
          </a:p>
        </p:txBody>
      </p:sp>
      <p:sp>
        <p:nvSpPr>
          <p:cNvPr id="6" name="Rectangle 70"/>
          <p:cNvSpPr>
            <a:spLocks noGrp="1" noChangeArrowheads="1"/>
          </p:cNvSpPr>
          <p:nvPr>
            <p:ph type="sldNum" sz="quarter" idx="12"/>
          </p:nvPr>
        </p:nvSpPr>
        <p:spPr>
          <a:ln/>
        </p:spPr>
        <p:txBody>
          <a:bodyPr/>
          <a:lstStyle>
            <a:lvl1pPr>
              <a:defRPr/>
            </a:lvl1pPr>
          </a:lstStyle>
          <a:p>
            <a:pPr>
              <a:defRPr/>
            </a:pPr>
            <a:fld id="{036C294E-B13C-4803-9078-43EBF5193006}" type="slidenum">
              <a:rPr lang="en-US"/>
              <a:pPr>
                <a:defRPr/>
              </a:pPr>
              <a:t>‹#›</a:t>
            </a:fld>
            <a:endParaRPr lang="en-US"/>
          </a:p>
        </p:txBody>
      </p:sp>
    </p:spTree>
  </p:cSld>
  <p:clrMapOvr>
    <a:masterClrMapping/>
  </p:clrMapOvr>
  <p:transition spd="slow">
    <p:fade thruBlk="1"/>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5613" y="1598613"/>
            <a:ext cx="4037012" cy="449738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5025" y="1598613"/>
            <a:ext cx="4037013" cy="449738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68"/>
          <p:cNvSpPr>
            <a:spLocks noGrp="1" noChangeArrowheads="1"/>
          </p:cNvSpPr>
          <p:nvPr>
            <p:ph type="dt" sz="half" idx="10"/>
          </p:nvPr>
        </p:nvSpPr>
        <p:spPr>
          <a:ln/>
        </p:spPr>
        <p:txBody>
          <a:bodyPr/>
          <a:lstStyle>
            <a:lvl1pPr>
              <a:defRPr/>
            </a:lvl1pPr>
          </a:lstStyle>
          <a:p>
            <a:pPr>
              <a:defRPr/>
            </a:pPr>
            <a:endParaRPr lang="en-US"/>
          </a:p>
        </p:txBody>
      </p:sp>
      <p:sp>
        <p:nvSpPr>
          <p:cNvPr id="6" name="Rectangle 69"/>
          <p:cNvSpPr>
            <a:spLocks noGrp="1" noChangeArrowheads="1"/>
          </p:cNvSpPr>
          <p:nvPr>
            <p:ph type="ftr" sz="quarter" idx="11"/>
          </p:nvPr>
        </p:nvSpPr>
        <p:spPr>
          <a:ln/>
        </p:spPr>
        <p:txBody>
          <a:bodyPr/>
          <a:lstStyle>
            <a:lvl1pPr>
              <a:defRPr/>
            </a:lvl1pPr>
          </a:lstStyle>
          <a:p>
            <a:pPr>
              <a:defRPr/>
            </a:pPr>
            <a:endParaRPr lang="en-US"/>
          </a:p>
        </p:txBody>
      </p:sp>
      <p:sp>
        <p:nvSpPr>
          <p:cNvPr id="7" name="Rectangle 70"/>
          <p:cNvSpPr>
            <a:spLocks noGrp="1" noChangeArrowheads="1"/>
          </p:cNvSpPr>
          <p:nvPr>
            <p:ph type="sldNum" sz="quarter" idx="12"/>
          </p:nvPr>
        </p:nvSpPr>
        <p:spPr>
          <a:ln/>
        </p:spPr>
        <p:txBody>
          <a:bodyPr/>
          <a:lstStyle>
            <a:lvl1pPr>
              <a:defRPr/>
            </a:lvl1pPr>
          </a:lstStyle>
          <a:p>
            <a:pPr>
              <a:defRPr/>
            </a:pPr>
            <a:fld id="{B17D6A74-1C01-4C1C-8E3D-5277FA4E8A4D}" type="slidenum">
              <a:rPr lang="en-US"/>
              <a:pPr>
                <a:defRPr/>
              </a:pPr>
              <a:t>‹#›</a:t>
            </a:fld>
            <a:endParaRPr lang="en-US"/>
          </a:p>
        </p:txBody>
      </p:sp>
    </p:spTree>
  </p:cSld>
  <p:clrMapOvr>
    <a:masterClrMapping/>
  </p:clrMapOvr>
  <p:transition spd="slow">
    <p:fade thruBlk="1"/>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68"/>
          <p:cNvSpPr>
            <a:spLocks noGrp="1" noChangeArrowheads="1"/>
          </p:cNvSpPr>
          <p:nvPr>
            <p:ph type="dt" sz="half" idx="10"/>
          </p:nvPr>
        </p:nvSpPr>
        <p:spPr>
          <a:ln/>
        </p:spPr>
        <p:txBody>
          <a:bodyPr/>
          <a:lstStyle>
            <a:lvl1pPr>
              <a:defRPr/>
            </a:lvl1pPr>
          </a:lstStyle>
          <a:p>
            <a:pPr>
              <a:defRPr/>
            </a:pPr>
            <a:endParaRPr lang="en-US"/>
          </a:p>
        </p:txBody>
      </p:sp>
      <p:sp>
        <p:nvSpPr>
          <p:cNvPr id="8" name="Rectangle 69"/>
          <p:cNvSpPr>
            <a:spLocks noGrp="1" noChangeArrowheads="1"/>
          </p:cNvSpPr>
          <p:nvPr>
            <p:ph type="ftr" sz="quarter" idx="11"/>
          </p:nvPr>
        </p:nvSpPr>
        <p:spPr>
          <a:ln/>
        </p:spPr>
        <p:txBody>
          <a:bodyPr/>
          <a:lstStyle>
            <a:lvl1pPr>
              <a:defRPr/>
            </a:lvl1pPr>
          </a:lstStyle>
          <a:p>
            <a:pPr>
              <a:defRPr/>
            </a:pPr>
            <a:endParaRPr lang="en-US"/>
          </a:p>
        </p:txBody>
      </p:sp>
      <p:sp>
        <p:nvSpPr>
          <p:cNvPr id="9" name="Rectangle 70"/>
          <p:cNvSpPr>
            <a:spLocks noGrp="1" noChangeArrowheads="1"/>
          </p:cNvSpPr>
          <p:nvPr>
            <p:ph type="sldNum" sz="quarter" idx="12"/>
          </p:nvPr>
        </p:nvSpPr>
        <p:spPr>
          <a:ln/>
        </p:spPr>
        <p:txBody>
          <a:bodyPr/>
          <a:lstStyle>
            <a:lvl1pPr>
              <a:defRPr/>
            </a:lvl1pPr>
          </a:lstStyle>
          <a:p>
            <a:pPr>
              <a:defRPr/>
            </a:pPr>
            <a:fld id="{31F9D9CD-3759-4BA4-A842-AD4C3158890B}" type="slidenum">
              <a:rPr lang="en-US"/>
              <a:pPr>
                <a:defRPr/>
              </a:pPr>
              <a:t>‹#›</a:t>
            </a:fld>
            <a:endParaRPr lang="en-US"/>
          </a:p>
        </p:txBody>
      </p:sp>
    </p:spTree>
  </p:cSld>
  <p:clrMapOvr>
    <a:masterClrMapping/>
  </p:clrMapOvr>
  <p:transition spd="slow">
    <p:fade thruBlk="1"/>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68"/>
          <p:cNvSpPr>
            <a:spLocks noGrp="1" noChangeArrowheads="1"/>
          </p:cNvSpPr>
          <p:nvPr>
            <p:ph type="dt" sz="half" idx="10"/>
          </p:nvPr>
        </p:nvSpPr>
        <p:spPr>
          <a:ln/>
        </p:spPr>
        <p:txBody>
          <a:bodyPr/>
          <a:lstStyle>
            <a:lvl1pPr>
              <a:defRPr/>
            </a:lvl1pPr>
          </a:lstStyle>
          <a:p>
            <a:pPr>
              <a:defRPr/>
            </a:pPr>
            <a:endParaRPr lang="en-US"/>
          </a:p>
        </p:txBody>
      </p:sp>
      <p:sp>
        <p:nvSpPr>
          <p:cNvPr id="4" name="Rectangle 69"/>
          <p:cNvSpPr>
            <a:spLocks noGrp="1" noChangeArrowheads="1"/>
          </p:cNvSpPr>
          <p:nvPr>
            <p:ph type="ftr" sz="quarter" idx="11"/>
          </p:nvPr>
        </p:nvSpPr>
        <p:spPr>
          <a:ln/>
        </p:spPr>
        <p:txBody>
          <a:bodyPr/>
          <a:lstStyle>
            <a:lvl1pPr>
              <a:defRPr/>
            </a:lvl1pPr>
          </a:lstStyle>
          <a:p>
            <a:pPr>
              <a:defRPr/>
            </a:pPr>
            <a:endParaRPr lang="en-US"/>
          </a:p>
        </p:txBody>
      </p:sp>
      <p:sp>
        <p:nvSpPr>
          <p:cNvPr id="5" name="Rectangle 70"/>
          <p:cNvSpPr>
            <a:spLocks noGrp="1" noChangeArrowheads="1"/>
          </p:cNvSpPr>
          <p:nvPr>
            <p:ph type="sldNum" sz="quarter" idx="12"/>
          </p:nvPr>
        </p:nvSpPr>
        <p:spPr>
          <a:ln/>
        </p:spPr>
        <p:txBody>
          <a:bodyPr/>
          <a:lstStyle>
            <a:lvl1pPr>
              <a:defRPr/>
            </a:lvl1pPr>
          </a:lstStyle>
          <a:p>
            <a:pPr>
              <a:defRPr/>
            </a:pPr>
            <a:fld id="{A2C90191-CD9C-4CAA-BEB1-2A5F44CD7AFD}" type="slidenum">
              <a:rPr lang="en-US"/>
              <a:pPr>
                <a:defRPr/>
              </a:pPr>
              <a:t>‹#›</a:t>
            </a:fld>
            <a:endParaRPr lang="en-US"/>
          </a:p>
        </p:txBody>
      </p:sp>
    </p:spTree>
  </p:cSld>
  <p:clrMapOvr>
    <a:masterClrMapping/>
  </p:clrMapOvr>
  <p:transition spd="slow">
    <p:fade thruBlk="1"/>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68"/>
          <p:cNvSpPr>
            <a:spLocks noGrp="1" noChangeArrowheads="1"/>
          </p:cNvSpPr>
          <p:nvPr>
            <p:ph type="dt" sz="half" idx="10"/>
          </p:nvPr>
        </p:nvSpPr>
        <p:spPr>
          <a:ln/>
        </p:spPr>
        <p:txBody>
          <a:bodyPr/>
          <a:lstStyle>
            <a:lvl1pPr>
              <a:defRPr/>
            </a:lvl1pPr>
          </a:lstStyle>
          <a:p>
            <a:pPr>
              <a:defRPr/>
            </a:pPr>
            <a:endParaRPr lang="en-US"/>
          </a:p>
        </p:txBody>
      </p:sp>
      <p:sp>
        <p:nvSpPr>
          <p:cNvPr id="3" name="Rectangle 69"/>
          <p:cNvSpPr>
            <a:spLocks noGrp="1" noChangeArrowheads="1"/>
          </p:cNvSpPr>
          <p:nvPr>
            <p:ph type="ftr" sz="quarter" idx="11"/>
          </p:nvPr>
        </p:nvSpPr>
        <p:spPr>
          <a:ln/>
        </p:spPr>
        <p:txBody>
          <a:bodyPr/>
          <a:lstStyle>
            <a:lvl1pPr>
              <a:defRPr/>
            </a:lvl1pPr>
          </a:lstStyle>
          <a:p>
            <a:pPr>
              <a:defRPr/>
            </a:pPr>
            <a:endParaRPr lang="en-US"/>
          </a:p>
        </p:txBody>
      </p:sp>
      <p:sp>
        <p:nvSpPr>
          <p:cNvPr id="4" name="Rectangle 70"/>
          <p:cNvSpPr>
            <a:spLocks noGrp="1" noChangeArrowheads="1"/>
          </p:cNvSpPr>
          <p:nvPr>
            <p:ph type="sldNum" sz="quarter" idx="12"/>
          </p:nvPr>
        </p:nvSpPr>
        <p:spPr>
          <a:ln/>
        </p:spPr>
        <p:txBody>
          <a:bodyPr/>
          <a:lstStyle>
            <a:lvl1pPr>
              <a:defRPr/>
            </a:lvl1pPr>
          </a:lstStyle>
          <a:p>
            <a:pPr>
              <a:defRPr/>
            </a:pPr>
            <a:fld id="{90EBE8E5-800A-4C4F-8F46-C9C91D8DEB91}" type="slidenum">
              <a:rPr lang="en-US"/>
              <a:pPr>
                <a:defRPr/>
              </a:pPr>
              <a:t>‹#›</a:t>
            </a:fld>
            <a:endParaRPr lang="en-US"/>
          </a:p>
        </p:txBody>
      </p:sp>
    </p:spTree>
  </p:cSld>
  <p:clrMapOvr>
    <a:masterClrMapping/>
  </p:clrMapOvr>
  <p:transition spd="slow">
    <p:fade thruBlk="1"/>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68"/>
          <p:cNvSpPr>
            <a:spLocks noGrp="1" noChangeArrowheads="1"/>
          </p:cNvSpPr>
          <p:nvPr>
            <p:ph type="dt" sz="half" idx="10"/>
          </p:nvPr>
        </p:nvSpPr>
        <p:spPr>
          <a:ln/>
        </p:spPr>
        <p:txBody>
          <a:bodyPr/>
          <a:lstStyle>
            <a:lvl1pPr>
              <a:defRPr/>
            </a:lvl1pPr>
          </a:lstStyle>
          <a:p>
            <a:pPr>
              <a:defRPr/>
            </a:pPr>
            <a:endParaRPr lang="en-US"/>
          </a:p>
        </p:txBody>
      </p:sp>
      <p:sp>
        <p:nvSpPr>
          <p:cNvPr id="6" name="Rectangle 69"/>
          <p:cNvSpPr>
            <a:spLocks noGrp="1" noChangeArrowheads="1"/>
          </p:cNvSpPr>
          <p:nvPr>
            <p:ph type="ftr" sz="quarter" idx="11"/>
          </p:nvPr>
        </p:nvSpPr>
        <p:spPr>
          <a:ln/>
        </p:spPr>
        <p:txBody>
          <a:bodyPr/>
          <a:lstStyle>
            <a:lvl1pPr>
              <a:defRPr/>
            </a:lvl1pPr>
          </a:lstStyle>
          <a:p>
            <a:pPr>
              <a:defRPr/>
            </a:pPr>
            <a:endParaRPr lang="en-US"/>
          </a:p>
        </p:txBody>
      </p:sp>
      <p:sp>
        <p:nvSpPr>
          <p:cNvPr id="7" name="Rectangle 70"/>
          <p:cNvSpPr>
            <a:spLocks noGrp="1" noChangeArrowheads="1"/>
          </p:cNvSpPr>
          <p:nvPr>
            <p:ph type="sldNum" sz="quarter" idx="12"/>
          </p:nvPr>
        </p:nvSpPr>
        <p:spPr>
          <a:ln/>
        </p:spPr>
        <p:txBody>
          <a:bodyPr/>
          <a:lstStyle>
            <a:lvl1pPr>
              <a:defRPr/>
            </a:lvl1pPr>
          </a:lstStyle>
          <a:p>
            <a:pPr>
              <a:defRPr/>
            </a:pPr>
            <a:fld id="{47F9F891-9C9F-41F5-8F07-3F75ED332E64}" type="slidenum">
              <a:rPr lang="en-US"/>
              <a:pPr>
                <a:defRPr/>
              </a:pPr>
              <a:t>‹#›</a:t>
            </a:fld>
            <a:endParaRPr lang="en-US"/>
          </a:p>
        </p:txBody>
      </p:sp>
    </p:spTree>
  </p:cSld>
  <p:clrMapOvr>
    <a:masterClrMapping/>
  </p:clrMapOvr>
  <p:transition spd="slow">
    <p:fade thruBlk="1"/>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68"/>
          <p:cNvSpPr>
            <a:spLocks noGrp="1" noChangeArrowheads="1"/>
          </p:cNvSpPr>
          <p:nvPr>
            <p:ph type="dt" sz="half" idx="10"/>
          </p:nvPr>
        </p:nvSpPr>
        <p:spPr>
          <a:ln/>
        </p:spPr>
        <p:txBody>
          <a:bodyPr/>
          <a:lstStyle>
            <a:lvl1pPr>
              <a:defRPr/>
            </a:lvl1pPr>
          </a:lstStyle>
          <a:p>
            <a:pPr>
              <a:defRPr/>
            </a:pPr>
            <a:endParaRPr lang="en-US"/>
          </a:p>
        </p:txBody>
      </p:sp>
      <p:sp>
        <p:nvSpPr>
          <p:cNvPr id="6" name="Rectangle 69"/>
          <p:cNvSpPr>
            <a:spLocks noGrp="1" noChangeArrowheads="1"/>
          </p:cNvSpPr>
          <p:nvPr>
            <p:ph type="ftr" sz="quarter" idx="11"/>
          </p:nvPr>
        </p:nvSpPr>
        <p:spPr>
          <a:ln/>
        </p:spPr>
        <p:txBody>
          <a:bodyPr/>
          <a:lstStyle>
            <a:lvl1pPr>
              <a:defRPr/>
            </a:lvl1pPr>
          </a:lstStyle>
          <a:p>
            <a:pPr>
              <a:defRPr/>
            </a:pPr>
            <a:endParaRPr lang="en-US"/>
          </a:p>
        </p:txBody>
      </p:sp>
      <p:sp>
        <p:nvSpPr>
          <p:cNvPr id="7" name="Rectangle 70"/>
          <p:cNvSpPr>
            <a:spLocks noGrp="1" noChangeArrowheads="1"/>
          </p:cNvSpPr>
          <p:nvPr>
            <p:ph type="sldNum" sz="quarter" idx="12"/>
          </p:nvPr>
        </p:nvSpPr>
        <p:spPr>
          <a:ln/>
        </p:spPr>
        <p:txBody>
          <a:bodyPr/>
          <a:lstStyle>
            <a:lvl1pPr>
              <a:defRPr/>
            </a:lvl1pPr>
          </a:lstStyle>
          <a:p>
            <a:pPr>
              <a:defRPr/>
            </a:pPr>
            <a:fld id="{F37B75A8-7C83-453F-8157-22FE43D1DE33}" type="slidenum">
              <a:rPr lang="en-US"/>
              <a:pPr>
                <a:defRPr/>
              </a:pPr>
              <a:t>‹#›</a:t>
            </a:fld>
            <a:endParaRPr lang="en-US"/>
          </a:p>
        </p:txBody>
      </p:sp>
    </p:spTree>
  </p:cSld>
  <p:clrMapOvr>
    <a:masterClrMapping/>
  </p:clrMapOvr>
  <p:transition spd="slow">
    <p:fade thruBlk="1"/>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68"/>
          <p:cNvSpPr>
            <a:spLocks noGrp="1" noChangeArrowheads="1"/>
          </p:cNvSpPr>
          <p:nvPr>
            <p:ph type="dt" sz="half" idx="10"/>
          </p:nvPr>
        </p:nvSpPr>
        <p:spPr>
          <a:ln/>
        </p:spPr>
        <p:txBody>
          <a:bodyPr/>
          <a:lstStyle>
            <a:lvl1pPr>
              <a:defRPr/>
            </a:lvl1pPr>
          </a:lstStyle>
          <a:p>
            <a:pPr>
              <a:defRPr/>
            </a:pPr>
            <a:endParaRPr lang="en-US"/>
          </a:p>
        </p:txBody>
      </p:sp>
      <p:sp>
        <p:nvSpPr>
          <p:cNvPr id="5" name="Rectangle 69"/>
          <p:cNvSpPr>
            <a:spLocks noGrp="1" noChangeArrowheads="1"/>
          </p:cNvSpPr>
          <p:nvPr>
            <p:ph type="ftr" sz="quarter" idx="11"/>
          </p:nvPr>
        </p:nvSpPr>
        <p:spPr>
          <a:ln/>
        </p:spPr>
        <p:txBody>
          <a:bodyPr/>
          <a:lstStyle>
            <a:lvl1pPr>
              <a:defRPr/>
            </a:lvl1pPr>
          </a:lstStyle>
          <a:p>
            <a:pPr>
              <a:defRPr/>
            </a:pPr>
            <a:endParaRPr lang="en-US"/>
          </a:p>
        </p:txBody>
      </p:sp>
      <p:sp>
        <p:nvSpPr>
          <p:cNvPr id="6" name="Rectangle 70"/>
          <p:cNvSpPr>
            <a:spLocks noGrp="1" noChangeArrowheads="1"/>
          </p:cNvSpPr>
          <p:nvPr>
            <p:ph type="sldNum" sz="quarter" idx="12"/>
          </p:nvPr>
        </p:nvSpPr>
        <p:spPr>
          <a:ln/>
        </p:spPr>
        <p:txBody>
          <a:bodyPr/>
          <a:lstStyle>
            <a:lvl1pPr>
              <a:defRPr/>
            </a:lvl1pPr>
          </a:lstStyle>
          <a:p>
            <a:pPr>
              <a:defRPr/>
            </a:pPr>
            <a:fld id="{6EB9238A-8C38-4DBA-A6AD-5FEE9FC684E4}" type="slidenum">
              <a:rPr lang="en-US"/>
              <a:pPr>
                <a:defRPr/>
              </a:pPr>
              <a:t>‹#›</a:t>
            </a:fld>
            <a:endParaRPr lang="en-US"/>
          </a:p>
        </p:txBody>
      </p:sp>
    </p:spTree>
  </p:cSld>
  <p:clrMapOvr>
    <a:masterClrMapping/>
  </p:clrMapOvr>
  <p:transition spd="slow">
    <p:fade thruBlk="1"/>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6225" y="273050"/>
            <a:ext cx="2055813" cy="582295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5613" y="273050"/>
            <a:ext cx="6018212" cy="58229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68"/>
          <p:cNvSpPr>
            <a:spLocks noGrp="1" noChangeArrowheads="1"/>
          </p:cNvSpPr>
          <p:nvPr>
            <p:ph type="dt" sz="half" idx="10"/>
          </p:nvPr>
        </p:nvSpPr>
        <p:spPr>
          <a:ln/>
        </p:spPr>
        <p:txBody>
          <a:bodyPr/>
          <a:lstStyle>
            <a:lvl1pPr>
              <a:defRPr/>
            </a:lvl1pPr>
          </a:lstStyle>
          <a:p>
            <a:pPr>
              <a:defRPr/>
            </a:pPr>
            <a:endParaRPr lang="en-US"/>
          </a:p>
        </p:txBody>
      </p:sp>
      <p:sp>
        <p:nvSpPr>
          <p:cNvPr id="5" name="Rectangle 69"/>
          <p:cNvSpPr>
            <a:spLocks noGrp="1" noChangeArrowheads="1"/>
          </p:cNvSpPr>
          <p:nvPr>
            <p:ph type="ftr" sz="quarter" idx="11"/>
          </p:nvPr>
        </p:nvSpPr>
        <p:spPr>
          <a:ln/>
        </p:spPr>
        <p:txBody>
          <a:bodyPr/>
          <a:lstStyle>
            <a:lvl1pPr>
              <a:defRPr/>
            </a:lvl1pPr>
          </a:lstStyle>
          <a:p>
            <a:pPr>
              <a:defRPr/>
            </a:pPr>
            <a:endParaRPr lang="en-US"/>
          </a:p>
        </p:txBody>
      </p:sp>
      <p:sp>
        <p:nvSpPr>
          <p:cNvPr id="6" name="Rectangle 70"/>
          <p:cNvSpPr>
            <a:spLocks noGrp="1" noChangeArrowheads="1"/>
          </p:cNvSpPr>
          <p:nvPr>
            <p:ph type="sldNum" sz="quarter" idx="12"/>
          </p:nvPr>
        </p:nvSpPr>
        <p:spPr>
          <a:ln/>
        </p:spPr>
        <p:txBody>
          <a:bodyPr/>
          <a:lstStyle>
            <a:lvl1pPr>
              <a:defRPr/>
            </a:lvl1pPr>
          </a:lstStyle>
          <a:p>
            <a:pPr>
              <a:defRPr/>
            </a:pPr>
            <a:fld id="{EC962A9E-8814-474D-A705-E10364CE1106}" type="slidenum">
              <a:rPr lang="en-US"/>
              <a:pPr>
                <a:defRPr/>
              </a:pPr>
              <a:t>‹#›</a:t>
            </a:fld>
            <a:endParaRPr lang="en-US"/>
          </a:p>
        </p:txBody>
      </p:sp>
    </p:spTree>
  </p:cSld>
  <p:clrMapOvr>
    <a:masterClrMapping/>
  </p:clrMapOvr>
  <p:transition spd="slow">
    <p:fade thruBlk="1"/>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5613" y="273050"/>
            <a:ext cx="8226425"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5613" y="1598613"/>
            <a:ext cx="4037012" cy="44973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5025" y="1598613"/>
            <a:ext cx="4037013" cy="44973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68"/>
          <p:cNvSpPr>
            <a:spLocks noGrp="1" noChangeArrowheads="1"/>
          </p:cNvSpPr>
          <p:nvPr>
            <p:ph type="dt" sz="half" idx="10"/>
          </p:nvPr>
        </p:nvSpPr>
        <p:spPr>
          <a:ln/>
        </p:spPr>
        <p:txBody>
          <a:bodyPr/>
          <a:lstStyle>
            <a:lvl1pPr>
              <a:defRPr/>
            </a:lvl1pPr>
          </a:lstStyle>
          <a:p>
            <a:pPr>
              <a:defRPr/>
            </a:pPr>
            <a:endParaRPr lang="en-US"/>
          </a:p>
        </p:txBody>
      </p:sp>
      <p:sp>
        <p:nvSpPr>
          <p:cNvPr id="6" name="Rectangle 69"/>
          <p:cNvSpPr>
            <a:spLocks noGrp="1" noChangeArrowheads="1"/>
          </p:cNvSpPr>
          <p:nvPr>
            <p:ph type="ftr" sz="quarter" idx="11"/>
          </p:nvPr>
        </p:nvSpPr>
        <p:spPr>
          <a:ln/>
        </p:spPr>
        <p:txBody>
          <a:bodyPr/>
          <a:lstStyle>
            <a:lvl1pPr>
              <a:defRPr/>
            </a:lvl1pPr>
          </a:lstStyle>
          <a:p>
            <a:pPr>
              <a:defRPr/>
            </a:pPr>
            <a:endParaRPr lang="en-US"/>
          </a:p>
        </p:txBody>
      </p:sp>
      <p:sp>
        <p:nvSpPr>
          <p:cNvPr id="7" name="Rectangle 70"/>
          <p:cNvSpPr>
            <a:spLocks noGrp="1" noChangeArrowheads="1"/>
          </p:cNvSpPr>
          <p:nvPr>
            <p:ph type="sldNum" sz="quarter" idx="12"/>
          </p:nvPr>
        </p:nvSpPr>
        <p:spPr>
          <a:ln/>
        </p:spPr>
        <p:txBody>
          <a:bodyPr/>
          <a:lstStyle>
            <a:lvl1pPr>
              <a:defRPr/>
            </a:lvl1pPr>
          </a:lstStyle>
          <a:p>
            <a:pPr>
              <a:defRPr/>
            </a:pPr>
            <a:fld id="{CE9D4A37-9277-4A44-B41F-DBB26E52C57B}" type="slidenum">
              <a:rPr lang="en-US"/>
              <a:pPr>
                <a:defRPr/>
              </a:pPr>
              <a:t>‹#›</a:t>
            </a:fld>
            <a:endParaRPr lang="en-US"/>
          </a:p>
        </p:txBody>
      </p:sp>
    </p:spTree>
  </p:cSld>
  <p:clrMapOvr>
    <a:masterClrMapping/>
  </p:clrMapOvr>
  <p:transition spd="slow">
    <p:fade thruBlk="1"/>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objAndTx" preserve="1">
  <p:cSld name="Title, Content and Text">
    <p:spTree>
      <p:nvGrpSpPr>
        <p:cNvPr id="1" name=""/>
        <p:cNvGrpSpPr/>
        <p:nvPr/>
      </p:nvGrpSpPr>
      <p:grpSpPr>
        <a:xfrm>
          <a:off x="0" y="0"/>
          <a:ext cx="0" cy="0"/>
          <a:chOff x="0" y="0"/>
          <a:chExt cx="0" cy="0"/>
        </a:xfrm>
      </p:grpSpPr>
      <p:sp>
        <p:nvSpPr>
          <p:cNvPr id="2" name="Title 1"/>
          <p:cNvSpPr>
            <a:spLocks noGrp="1"/>
          </p:cNvSpPr>
          <p:nvPr>
            <p:ph type="title"/>
          </p:nvPr>
        </p:nvSpPr>
        <p:spPr>
          <a:xfrm>
            <a:off x="455613" y="273050"/>
            <a:ext cx="8226425" cy="1143000"/>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455613" y="1598613"/>
            <a:ext cx="4037012" cy="44973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645025" y="1598613"/>
            <a:ext cx="4037013" cy="44973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68"/>
          <p:cNvSpPr>
            <a:spLocks noGrp="1" noChangeArrowheads="1"/>
          </p:cNvSpPr>
          <p:nvPr>
            <p:ph type="dt" sz="half" idx="10"/>
          </p:nvPr>
        </p:nvSpPr>
        <p:spPr>
          <a:ln/>
        </p:spPr>
        <p:txBody>
          <a:bodyPr/>
          <a:lstStyle>
            <a:lvl1pPr>
              <a:defRPr/>
            </a:lvl1pPr>
          </a:lstStyle>
          <a:p>
            <a:pPr>
              <a:defRPr/>
            </a:pPr>
            <a:endParaRPr lang="en-US"/>
          </a:p>
        </p:txBody>
      </p:sp>
      <p:sp>
        <p:nvSpPr>
          <p:cNvPr id="6" name="Rectangle 69"/>
          <p:cNvSpPr>
            <a:spLocks noGrp="1" noChangeArrowheads="1"/>
          </p:cNvSpPr>
          <p:nvPr>
            <p:ph type="ftr" sz="quarter" idx="11"/>
          </p:nvPr>
        </p:nvSpPr>
        <p:spPr>
          <a:ln/>
        </p:spPr>
        <p:txBody>
          <a:bodyPr/>
          <a:lstStyle>
            <a:lvl1pPr>
              <a:defRPr/>
            </a:lvl1pPr>
          </a:lstStyle>
          <a:p>
            <a:pPr>
              <a:defRPr/>
            </a:pPr>
            <a:endParaRPr lang="en-US"/>
          </a:p>
        </p:txBody>
      </p:sp>
      <p:sp>
        <p:nvSpPr>
          <p:cNvPr id="7" name="Rectangle 70"/>
          <p:cNvSpPr>
            <a:spLocks noGrp="1" noChangeArrowheads="1"/>
          </p:cNvSpPr>
          <p:nvPr>
            <p:ph type="sldNum" sz="quarter" idx="12"/>
          </p:nvPr>
        </p:nvSpPr>
        <p:spPr>
          <a:ln/>
        </p:spPr>
        <p:txBody>
          <a:bodyPr/>
          <a:lstStyle>
            <a:lvl1pPr>
              <a:defRPr/>
            </a:lvl1pPr>
          </a:lstStyle>
          <a:p>
            <a:pPr>
              <a:defRPr/>
            </a:pPr>
            <a:fld id="{3AB743FF-9BC3-4BC8-960C-86DFA445DEBF}" type="slidenum">
              <a:rPr lang="en-US"/>
              <a:pPr>
                <a:defRPr/>
              </a:pPr>
              <a:t>‹#›</a:t>
            </a:fld>
            <a:endParaRPr lang="en-US"/>
          </a:p>
        </p:txBody>
      </p:sp>
    </p:spTree>
  </p:cSld>
  <p:clrMapOvr>
    <a:masterClrMapping/>
  </p:clrMapOvr>
  <p:transition spd="slow">
    <p:fade thruBlk="1"/>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rotWithShape="0">
          <a:gsLst>
            <a:gs pos="0">
              <a:schemeClr val="bg1">
                <a:gamma/>
                <a:shade val="63529"/>
                <a:invGamma/>
              </a:schemeClr>
            </a:gs>
            <a:gs pos="100000">
              <a:schemeClr val="bg1"/>
            </a:gs>
          </a:gsLst>
          <a:lin ang="5400000" scaled="1"/>
        </a:gradFill>
        <a:effectLst/>
      </p:bgPr>
    </p:bg>
    <p:spTree>
      <p:nvGrpSpPr>
        <p:cNvPr id="1" name=""/>
        <p:cNvGrpSpPr/>
        <p:nvPr/>
      </p:nvGrpSpPr>
      <p:grpSpPr>
        <a:xfrm>
          <a:off x="0" y="0"/>
          <a:ext cx="0" cy="0"/>
          <a:chOff x="0" y="0"/>
          <a:chExt cx="0" cy="0"/>
        </a:xfrm>
      </p:grpSpPr>
      <p:grpSp>
        <p:nvGrpSpPr>
          <p:cNvPr id="1026" name="Group 2"/>
          <p:cNvGrpSpPr>
            <a:grpSpLocks/>
          </p:cNvGrpSpPr>
          <p:nvPr/>
        </p:nvGrpSpPr>
        <p:grpSpPr bwMode="auto">
          <a:xfrm>
            <a:off x="0" y="0"/>
            <a:ext cx="9142413" cy="6856413"/>
            <a:chOff x="0" y="0"/>
            <a:chExt cx="5759" cy="4319"/>
          </a:xfrm>
        </p:grpSpPr>
        <p:sp>
          <p:nvSpPr>
            <p:cNvPr id="60419" name="Freeform 3"/>
            <p:cNvSpPr>
              <a:spLocks/>
            </p:cNvSpPr>
            <p:nvPr userDrawn="1"/>
          </p:nvSpPr>
          <p:spPr bwMode="hidden">
            <a:xfrm>
              <a:off x="0" y="0"/>
              <a:ext cx="5758" cy="1043"/>
            </a:xfrm>
            <a:custGeom>
              <a:avLst/>
              <a:gdLst/>
              <a:ahLst/>
              <a:cxnLst>
                <a:cxn ang="0">
                  <a:pos x="5740" y="1043"/>
                </a:cxn>
                <a:cxn ang="0">
                  <a:pos x="0" y="1043"/>
                </a:cxn>
                <a:cxn ang="0">
                  <a:pos x="0" y="0"/>
                </a:cxn>
                <a:cxn ang="0">
                  <a:pos x="5740" y="0"/>
                </a:cxn>
                <a:cxn ang="0">
                  <a:pos x="5740" y="1043"/>
                </a:cxn>
                <a:cxn ang="0">
                  <a:pos x="5740" y="1043"/>
                </a:cxn>
              </a:cxnLst>
              <a:rect l="0" t="0" r="r" b="b"/>
              <a:pathLst>
                <a:path w="5740" h="1043">
                  <a:moveTo>
                    <a:pt x="5740" y="1043"/>
                  </a:moveTo>
                  <a:lnTo>
                    <a:pt x="0" y="1043"/>
                  </a:lnTo>
                  <a:lnTo>
                    <a:pt x="0" y="0"/>
                  </a:lnTo>
                  <a:lnTo>
                    <a:pt x="5740" y="0"/>
                  </a:lnTo>
                  <a:lnTo>
                    <a:pt x="5740" y="1043"/>
                  </a:lnTo>
                  <a:lnTo>
                    <a:pt x="5740" y="1043"/>
                  </a:lnTo>
                  <a:close/>
                </a:path>
              </a:pathLst>
            </a:custGeom>
            <a:gradFill rotWithShape="0">
              <a:gsLst>
                <a:gs pos="0">
                  <a:schemeClr val="bg1"/>
                </a:gs>
                <a:gs pos="100000">
                  <a:schemeClr val="bg1">
                    <a:gamma/>
                    <a:shade val="69804"/>
                    <a:invGamma/>
                  </a:schemeClr>
                </a:gs>
              </a:gsLst>
              <a:lin ang="5400000" scaled="1"/>
            </a:gradFill>
            <a:ln w="9525">
              <a:noFill/>
              <a:round/>
              <a:headEnd/>
              <a:tailEnd/>
            </a:ln>
          </p:spPr>
          <p:txBody>
            <a:bodyPr/>
            <a:lstStyle/>
            <a:p>
              <a:pPr>
                <a:defRPr/>
              </a:pPr>
              <a:endParaRPr lang="en-US"/>
            </a:p>
          </p:txBody>
        </p:sp>
        <p:grpSp>
          <p:nvGrpSpPr>
            <p:cNvPr id="1033" name="Group 4"/>
            <p:cNvGrpSpPr>
              <a:grpSpLocks/>
            </p:cNvGrpSpPr>
            <p:nvPr userDrawn="1"/>
          </p:nvGrpSpPr>
          <p:grpSpPr bwMode="auto">
            <a:xfrm>
              <a:off x="0" y="0"/>
              <a:ext cx="5759" cy="4319"/>
              <a:chOff x="0" y="0"/>
              <a:chExt cx="5759" cy="4319"/>
            </a:xfrm>
          </p:grpSpPr>
          <p:sp>
            <p:nvSpPr>
              <p:cNvPr id="60421" name="Freeform 5"/>
              <p:cNvSpPr>
                <a:spLocks/>
              </p:cNvSpPr>
              <p:nvPr userDrawn="1"/>
            </p:nvSpPr>
            <p:spPr bwMode="hidden">
              <a:xfrm>
                <a:off x="1" y="1040"/>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60422" name="Freeform 6"/>
              <p:cNvSpPr>
                <a:spLocks/>
              </p:cNvSpPr>
              <p:nvPr userDrawn="1"/>
            </p:nvSpPr>
            <p:spPr bwMode="hidden">
              <a:xfrm>
                <a:off x="0" y="3988"/>
                <a:ext cx="5758" cy="42"/>
              </a:xfrm>
              <a:custGeom>
                <a:avLst/>
                <a:gdLst/>
                <a:ahLst/>
                <a:cxnLst>
                  <a:cxn ang="0">
                    <a:pos x="0" y="42"/>
                  </a:cxn>
                  <a:cxn ang="0">
                    <a:pos x="5740" y="42"/>
                  </a:cxn>
                  <a:cxn ang="0">
                    <a:pos x="5740" y="0"/>
                  </a:cxn>
                  <a:cxn ang="0">
                    <a:pos x="0" y="0"/>
                  </a:cxn>
                  <a:cxn ang="0">
                    <a:pos x="0" y="42"/>
                  </a:cxn>
                  <a:cxn ang="0">
                    <a:pos x="0" y="42"/>
                  </a:cxn>
                </a:cxnLst>
                <a:rect l="0" t="0" r="r" b="b"/>
                <a:pathLst>
                  <a:path w="5740" h="42">
                    <a:moveTo>
                      <a:pt x="0" y="42"/>
                    </a:moveTo>
                    <a:lnTo>
                      <a:pt x="5740" y="42"/>
                    </a:lnTo>
                    <a:lnTo>
                      <a:pt x="5740" y="0"/>
                    </a:lnTo>
                    <a:lnTo>
                      <a:pt x="0" y="0"/>
                    </a:lnTo>
                    <a:lnTo>
                      <a:pt x="0" y="42"/>
                    </a:lnTo>
                    <a:lnTo>
                      <a:pt x="0" y="42"/>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60423" name="Freeform 7"/>
              <p:cNvSpPr>
                <a:spLocks/>
              </p:cNvSpPr>
              <p:nvPr userDrawn="1"/>
            </p:nvSpPr>
            <p:spPr bwMode="hidden">
              <a:xfrm>
                <a:off x="0" y="3665"/>
                <a:ext cx="5758" cy="30"/>
              </a:xfrm>
              <a:custGeom>
                <a:avLst/>
                <a:gdLst/>
                <a:ahLst/>
                <a:cxnLst>
                  <a:cxn ang="0">
                    <a:pos x="0" y="30"/>
                  </a:cxn>
                  <a:cxn ang="0">
                    <a:pos x="5740" y="30"/>
                  </a:cxn>
                  <a:cxn ang="0">
                    <a:pos x="5740" y="0"/>
                  </a:cxn>
                  <a:cxn ang="0">
                    <a:pos x="0" y="0"/>
                  </a:cxn>
                  <a:cxn ang="0">
                    <a:pos x="0" y="30"/>
                  </a:cxn>
                  <a:cxn ang="0">
                    <a:pos x="0" y="30"/>
                  </a:cxn>
                </a:cxnLst>
                <a:rect l="0" t="0" r="r" b="b"/>
                <a:pathLst>
                  <a:path w="5740" h="30">
                    <a:moveTo>
                      <a:pt x="0" y="30"/>
                    </a:moveTo>
                    <a:lnTo>
                      <a:pt x="5740" y="30"/>
                    </a:lnTo>
                    <a:lnTo>
                      <a:pt x="5740" y="0"/>
                    </a:lnTo>
                    <a:lnTo>
                      <a:pt x="0" y="0"/>
                    </a:lnTo>
                    <a:lnTo>
                      <a:pt x="0" y="30"/>
                    </a:lnTo>
                    <a:lnTo>
                      <a:pt x="0" y="30"/>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60424" name="Freeform 8"/>
              <p:cNvSpPr>
                <a:spLocks/>
              </p:cNvSpPr>
              <p:nvPr userDrawn="1"/>
            </p:nvSpPr>
            <p:spPr bwMode="hidden">
              <a:xfrm>
                <a:off x="0" y="3364"/>
                <a:ext cx="5758" cy="30"/>
              </a:xfrm>
              <a:custGeom>
                <a:avLst/>
                <a:gdLst/>
                <a:ahLst/>
                <a:cxnLst>
                  <a:cxn ang="0">
                    <a:pos x="0" y="30"/>
                  </a:cxn>
                  <a:cxn ang="0">
                    <a:pos x="5740" y="30"/>
                  </a:cxn>
                  <a:cxn ang="0">
                    <a:pos x="5740" y="0"/>
                  </a:cxn>
                  <a:cxn ang="0">
                    <a:pos x="0" y="0"/>
                  </a:cxn>
                  <a:cxn ang="0">
                    <a:pos x="0" y="30"/>
                  </a:cxn>
                  <a:cxn ang="0">
                    <a:pos x="0" y="30"/>
                  </a:cxn>
                </a:cxnLst>
                <a:rect l="0" t="0" r="r" b="b"/>
                <a:pathLst>
                  <a:path w="5740" h="30">
                    <a:moveTo>
                      <a:pt x="0" y="30"/>
                    </a:moveTo>
                    <a:lnTo>
                      <a:pt x="5740" y="30"/>
                    </a:lnTo>
                    <a:lnTo>
                      <a:pt x="5740" y="0"/>
                    </a:lnTo>
                    <a:lnTo>
                      <a:pt x="0" y="0"/>
                    </a:lnTo>
                    <a:lnTo>
                      <a:pt x="0" y="30"/>
                    </a:lnTo>
                    <a:lnTo>
                      <a:pt x="0" y="30"/>
                    </a:lnTo>
                    <a:close/>
                  </a:path>
                </a:pathLst>
              </a:custGeom>
              <a:gradFill rotWithShape="0">
                <a:gsLst>
                  <a:gs pos="0">
                    <a:schemeClr val="bg2">
                      <a:gamma/>
                      <a:shade val="90980"/>
                      <a:invGamma/>
                    </a:schemeClr>
                  </a:gs>
                  <a:gs pos="100000">
                    <a:schemeClr val="bg2"/>
                  </a:gs>
                </a:gsLst>
                <a:lin ang="5400000" scaled="1"/>
              </a:gradFill>
              <a:ln w="9525">
                <a:noFill/>
                <a:round/>
                <a:headEnd/>
                <a:tailEnd/>
              </a:ln>
            </p:spPr>
            <p:txBody>
              <a:bodyPr/>
              <a:lstStyle/>
              <a:p>
                <a:pPr>
                  <a:defRPr/>
                </a:pPr>
                <a:endParaRPr lang="en-US"/>
              </a:p>
            </p:txBody>
          </p:sp>
          <p:sp>
            <p:nvSpPr>
              <p:cNvPr id="60425" name="Freeform 9"/>
              <p:cNvSpPr>
                <a:spLocks/>
              </p:cNvSpPr>
              <p:nvPr userDrawn="1"/>
            </p:nvSpPr>
            <p:spPr bwMode="hidden">
              <a:xfrm>
                <a:off x="0" y="3105"/>
                <a:ext cx="5758" cy="31"/>
              </a:xfrm>
              <a:custGeom>
                <a:avLst/>
                <a:gdLst/>
                <a:ahLst/>
                <a:cxnLst>
                  <a:cxn ang="0">
                    <a:pos x="0" y="30"/>
                  </a:cxn>
                  <a:cxn ang="0">
                    <a:pos x="5740" y="30"/>
                  </a:cxn>
                  <a:cxn ang="0">
                    <a:pos x="5740" y="0"/>
                  </a:cxn>
                  <a:cxn ang="0">
                    <a:pos x="0" y="0"/>
                  </a:cxn>
                  <a:cxn ang="0">
                    <a:pos x="0" y="30"/>
                  </a:cxn>
                  <a:cxn ang="0">
                    <a:pos x="0" y="30"/>
                  </a:cxn>
                </a:cxnLst>
                <a:rect l="0" t="0" r="r" b="b"/>
                <a:pathLst>
                  <a:path w="5740" h="30">
                    <a:moveTo>
                      <a:pt x="0" y="30"/>
                    </a:moveTo>
                    <a:lnTo>
                      <a:pt x="5740" y="30"/>
                    </a:lnTo>
                    <a:lnTo>
                      <a:pt x="5740" y="0"/>
                    </a:lnTo>
                    <a:lnTo>
                      <a:pt x="0" y="0"/>
                    </a:lnTo>
                    <a:lnTo>
                      <a:pt x="0" y="30"/>
                    </a:lnTo>
                    <a:lnTo>
                      <a:pt x="0" y="30"/>
                    </a:lnTo>
                    <a:close/>
                  </a:path>
                </a:pathLst>
              </a:custGeom>
              <a:gradFill rotWithShape="0">
                <a:gsLst>
                  <a:gs pos="0">
                    <a:schemeClr val="bg2">
                      <a:gamma/>
                      <a:shade val="90980"/>
                      <a:invGamma/>
                    </a:schemeClr>
                  </a:gs>
                  <a:gs pos="100000">
                    <a:schemeClr val="bg2"/>
                  </a:gs>
                </a:gsLst>
                <a:lin ang="5400000" scaled="1"/>
              </a:gradFill>
              <a:ln w="9525">
                <a:noFill/>
                <a:round/>
                <a:headEnd/>
                <a:tailEnd/>
              </a:ln>
            </p:spPr>
            <p:txBody>
              <a:bodyPr/>
              <a:lstStyle/>
              <a:p>
                <a:pPr>
                  <a:defRPr/>
                </a:pPr>
                <a:endParaRPr lang="en-US"/>
              </a:p>
            </p:txBody>
          </p:sp>
          <p:sp>
            <p:nvSpPr>
              <p:cNvPr id="60426" name="Freeform 10"/>
              <p:cNvSpPr>
                <a:spLocks/>
              </p:cNvSpPr>
              <p:nvPr userDrawn="1"/>
            </p:nvSpPr>
            <p:spPr bwMode="hidden">
              <a:xfrm>
                <a:off x="0" y="2859"/>
                <a:ext cx="5758" cy="36"/>
              </a:xfrm>
              <a:custGeom>
                <a:avLst/>
                <a:gdLst/>
                <a:ahLst/>
                <a:cxnLst>
                  <a:cxn ang="0">
                    <a:pos x="5740" y="0"/>
                  </a:cxn>
                  <a:cxn ang="0">
                    <a:pos x="0" y="0"/>
                  </a:cxn>
                  <a:cxn ang="0">
                    <a:pos x="0" y="36"/>
                  </a:cxn>
                  <a:cxn ang="0">
                    <a:pos x="5740" y="36"/>
                  </a:cxn>
                  <a:cxn ang="0">
                    <a:pos x="5740" y="0"/>
                  </a:cxn>
                  <a:cxn ang="0">
                    <a:pos x="5740" y="0"/>
                  </a:cxn>
                </a:cxnLst>
                <a:rect l="0" t="0" r="r" b="b"/>
                <a:pathLst>
                  <a:path w="5740" h="36">
                    <a:moveTo>
                      <a:pt x="5740" y="0"/>
                    </a:moveTo>
                    <a:lnTo>
                      <a:pt x="0" y="0"/>
                    </a:lnTo>
                    <a:lnTo>
                      <a:pt x="0" y="36"/>
                    </a:lnTo>
                    <a:lnTo>
                      <a:pt x="5740" y="36"/>
                    </a:lnTo>
                    <a:lnTo>
                      <a:pt x="5740" y="0"/>
                    </a:lnTo>
                    <a:lnTo>
                      <a:pt x="5740" y="0"/>
                    </a:lnTo>
                    <a:close/>
                  </a:path>
                </a:pathLst>
              </a:custGeom>
              <a:gradFill rotWithShape="0">
                <a:gsLst>
                  <a:gs pos="0">
                    <a:schemeClr val="bg2">
                      <a:gamma/>
                      <a:shade val="87843"/>
                      <a:invGamma/>
                    </a:schemeClr>
                  </a:gs>
                  <a:gs pos="100000">
                    <a:schemeClr val="bg2"/>
                  </a:gs>
                </a:gsLst>
                <a:lin ang="5400000" scaled="1"/>
              </a:gradFill>
              <a:ln w="9525">
                <a:noFill/>
                <a:round/>
                <a:headEnd/>
                <a:tailEnd/>
              </a:ln>
            </p:spPr>
            <p:txBody>
              <a:bodyPr/>
              <a:lstStyle/>
              <a:p>
                <a:pPr>
                  <a:defRPr/>
                </a:pPr>
                <a:endParaRPr lang="en-US"/>
              </a:p>
            </p:txBody>
          </p:sp>
          <p:sp>
            <p:nvSpPr>
              <p:cNvPr id="60427" name="Freeform 11"/>
              <p:cNvSpPr>
                <a:spLocks/>
              </p:cNvSpPr>
              <p:nvPr userDrawn="1"/>
            </p:nvSpPr>
            <p:spPr bwMode="hidden">
              <a:xfrm>
                <a:off x="0" y="2644"/>
                <a:ext cx="5758" cy="30"/>
              </a:xfrm>
              <a:custGeom>
                <a:avLst/>
                <a:gdLst/>
                <a:ahLst/>
                <a:cxnLst>
                  <a:cxn ang="0">
                    <a:pos x="5740" y="0"/>
                  </a:cxn>
                  <a:cxn ang="0">
                    <a:pos x="0" y="0"/>
                  </a:cxn>
                  <a:cxn ang="0">
                    <a:pos x="0" y="30"/>
                  </a:cxn>
                  <a:cxn ang="0">
                    <a:pos x="5740" y="30"/>
                  </a:cxn>
                  <a:cxn ang="0">
                    <a:pos x="5740" y="0"/>
                  </a:cxn>
                  <a:cxn ang="0">
                    <a:pos x="5740" y="0"/>
                  </a:cxn>
                </a:cxnLst>
                <a:rect l="0" t="0" r="r" b="b"/>
                <a:pathLst>
                  <a:path w="5740" h="30">
                    <a:moveTo>
                      <a:pt x="5740" y="0"/>
                    </a:moveTo>
                    <a:lnTo>
                      <a:pt x="0" y="0"/>
                    </a:lnTo>
                    <a:lnTo>
                      <a:pt x="0" y="30"/>
                    </a:lnTo>
                    <a:lnTo>
                      <a:pt x="5740" y="30"/>
                    </a:lnTo>
                    <a:lnTo>
                      <a:pt x="5740" y="0"/>
                    </a:lnTo>
                    <a:lnTo>
                      <a:pt x="5740" y="0"/>
                    </a:lnTo>
                    <a:close/>
                  </a:path>
                </a:pathLst>
              </a:custGeom>
              <a:gradFill rotWithShape="0">
                <a:gsLst>
                  <a:gs pos="0">
                    <a:schemeClr val="bg2">
                      <a:gamma/>
                      <a:shade val="87843"/>
                      <a:invGamma/>
                    </a:schemeClr>
                  </a:gs>
                  <a:gs pos="100000">
                    <a:schemeClr val="bg2"/>
                  </a:gs>
                </a:gsLst>
                <a:lin ang="5400000" scaled="1"/>
              </a:gradFill>
              <a:ln w="9525">
                <a:noFill/>
                <a:round/>
                <a:headEnd/>
                <a:tailEnd/>
              </a:ln>
            </p:spPr>
            <p:txBody>
              <a:bodyPr/>
              <a:lstStyle/>
              <a:p>
                <a:pPr>
                  <a:defRPr/>
                </a:pPr>
                <a:endParaRPr lang="en-US"/>
              </a:p>
            </p:txBody>
          </p:sp>
          <p:sp>
            <p:nvSpPr>
              <p:cNvPr id="60428" name="Freeform 12"/>
              <p:cNvSpPr>
                <a:spLocks/>
              </p:cNvSpPr>
              <p:nvPr userDrawn="1"/>
            </p:nvSpPr>
            <p:spPr bwMode="hidden">
              <a:xfrm>
                <a:off x="0" y="2433"/>
                <a:ext cx="5758" cy="36"/>
              </a:xfrm>
              <a:custGeom>
                <a:avLst/>
                <a:gdLst/>
                <a:ahLst/>
                <a:cxnLst>
                  <a:cxn ang="0">
                    <a:pos x="5740" y="0"/>
                  </a:cxn>
                  <a:cxn ang="0">
                    <a:pos x="0" y="0"/>
                  </a:cxn>
                  <a:cxn ang="0">
                    <a:pos x="0" y="36"/>
                  </a:cxn>
                  <a:cxn ang="0">
                    <a:pos x="5740" y="36"/>
                  </a:cxn>
                  <a:cxn ang="0">
                    <a:pos x="5740" y="0"/>
                  </a:cxn>
                  <a:cxn ang="0">
                    <a:pos x="5740" y="0"/>
                  </a:cxn>
                </a:cxnLst>
                <a:rect l="0" t="0" r="r" b="b"/>
                <a:pathLst>
                  <a:path w="5740" h="36">
                    <a:moveTo>
                      <a:pt x="5740" y="0"/>
                    </a:moveTo>
                    <a:lnTo>
                      <a:pt x="0" y="0"/>
                    </a:lnTo>
                    <a:lnTo>
                      <a:pt x="0" y="36"/>
                    </a:lnTo>
                    <a:lnTo>
                      <a:pt x="5740" y="36"/>
                    </a:lnTo>
                    <a:lnTo>
                      <a:pt x="5740" y="0"/>
                    </a:lnTo>
                    <a:lnTo>
                      <a:pt x="5740" y="0"/>
                    </a:lnTo>
                    <a:close/>
                  </a:path>
                </a:pathLst>
              </a:custGeom>
              <a:gradFill rotWithShape="0">
                <a:gsLst>
                  <a:gs pos="0">
                    <a:schemeClr val="bg2">
                      <a:gamma/>
                      <a:shade val="84706"/>
                      <a:invGamma/>
                    </a:schemeClr>
                  </a:gs>
                  <a:gs pos="100000">
                    <a:schemeClr val="bg2"/>
                  </a:gs>
                </a:gsLst>
                <a:lin ang="5400000" scaled="1"/>
              </a:gradFill>
              <a:ln w="9525">
                <a:noFill/>
                <a:round/>
                <a:headEnd/>
                <a:tailEnd/>
              </a:ln>
            </p:spPr>
            <p:txBody>
              <a:bodyPr/>
              <a:lstStyle/>
              <a:p>
                <a:pPr>
                  <a:defRPr/>
                </a:pPr>
                <a:endParaRPr lang="en-US"/>
              </a:p>
            </p:txBody>
          </p:sp>
          <p:sp>
            <p:nvSpPr>
              <p:cNvPr id="60429" name="Freeform 13"/>
              <p:cNvSpPr>
                <a:spLocks/>
              </p:cNvSpPr>
              <p:nvPr userDrawn="1"/>
            </p:nvSpPr>
            <p:spPr bwMode="hidden">
              <a:xfrm>
                <a:off x="0" y="2259"/>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84706"/>
                      <a:invGamma/>
                    </a:schemeClr>
                  </a:gs>
                  <a:gs pos="100000">
                    <a:schemeClr val="bg2"/>
                  </a:gs>
                </a:gsLst>
                <a:lin ang="5400000" scaled="1"/>
              </a:gradFill>
              <a:ln w="9525">
                <a:noFill/>
                <a:round/>
                <a:headEnd/>
                <a:tailEnd/>
              </a:ln>
            </p:spPr>
            <p:txBody>
              <a:bodyPr/>
              <a:lstStyle/>
              <a:p>
                <a:pPr>
                  <a:defRPr/>
                </a:pPr>
                <a:endParaRPr lang="en-US"/>
              </a:p>
            </p:txBody>
          </p:sp>
          <p:sp>
            <p:nvSpPr>
              <p:cNvPr id="60430" name="Freeform 14"/>
              <p:cNvSpPr>
                <a:spLocks/>
              </p:cNvSpPr>
              <p:nvPr userDrawn="1"/>
            </p:nvSpPr>
            <p:spPr bwMode="hidden">
              <a:xfrm>
                <a:off x="0" y="2090"/>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60431" name="Freeform 15"/>
              <p:cNvSpPr>
                <a:spLocks/>
              </p:cNvSpPr>
              <p:nvPr userDrawn="1"/>
            </p:nvSpPr>
            <p:spPr bwMode="hidden">
              <a:xfrm>
                <a:off x="0" y="1928"/>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2" name="Freeform 16"/>
              <p:cNvSpPr>
                <a:spLocks/>
              </p:cNvSpPr>
              <p:nvPr userDrawn="1"/>
            </p:nvSpPr>
            <p:spPr bwMode="hidden">
              <a:xfrm>
                <a:off x="0" y="1645"/>
                <a:ext cx="5758" cy="12"/>
              </a:xfrm>
              <a:custGeom>
                <a:avLst/>
                <a:gdLst/>
                <a:ahLst/>
                <a:cxnLst>
                  <a:cxn ang="0">
                    <a:pos x="5740" y="0"/>
                  </a:cxn>
                  <a:cxn ang="0">
                    <a:pos x="0" y="0"/>
                  </a:cxn>
                  <a:cxn ang="0">
                    <a:pos x="0" y="12"/>
                  </a:cxn>
                  <a:cxn ang="0">
                    <a:pos x="5740" y="12"/>
                  </a:cxn>
                  <a:cxn ang="0">
                    <a:pos x="5740" y="0"/>
                  </a:cxn>
                  <a:cxn ang="0">
                    <a:pos x="5740" y="0"/>
                  </a:cxn>
                </a:cxnLst>
                <a:rect l="0" t="0" r="r" b="b"/>
                <a:pathLst>
                  <a:path w="5740" h="12">
                    <a:moveTo>
                      <a:pt x="5740" y="0"/>
                    </a:moveTo>
                    <a:lnTo>
                      <a:pt x="0" y="0"/>
                    </a:lnTo>
                    <a:lnTo>
                      <a:pt x="0" y="12"/>
                    </a:lnTo>
                    <a:lnTo>
                      <a:pt x="5740" y="12"/>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3" name="Freeform 17"/>
              <p:cNvSpPr>
                <a:spLocks/>
              </p:cNvSpPr>
              <p:nvPr userDrawn="1"/>
            </p:nvSpPr>
            <p:spPr bwMode="hidden">
              <a:xfrm>
                <a:off x="0" y="1778"/>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4" name="Freeform 18"/>
              <p:cNvSpPr>
                <a:spLocks/>
              </p:cNvSpPr>
              <p:nvPr userDrawn="1"/>
            </p:nvSpPr>
            <p:spPr bwMode="hidden">
              <a:xfrm>
                <a:off x="0" y="1520"/>
                <a:ext cx="5758" cy="12"/>
              </a:xfrm>
              <a:custGeom>
                <a:avLst/>
                <a:gdLst/>
                <a:ahLst/>
                <a:cxnLst>
                  <a:cxn ang="0">
                    <a:pos x="5740" y="0"/>
                  </a:cxn>
                  <a:cxn ang="0">
                    <a:pos x="0" y="0"/>
                  </a:cxn>
                  <a:cxn ang="0">
                    <a:pos x="0" y="12"/>
                  </a:cxn>
                  <a:cxn ang="0">
                    <a:pos x="5740" y="12"/>
                  </a:cxn>
                  <a:cxn ang="0">
                    <a:pos x="5740" y="0"/>
                  </a:cxn>
                  <a:cxn ang="0">
                    <a:pos x="5740" y="0"/>
                  </a:cxn>
                </a:cxnLst>
                <a:rect l="0" t="0" r="r" b="b"/>
                <a:pathLst>
                  <a:path w="5740" h="12">
                    <a:moveTo>
                      <a:pt x="5740" y="0"/>
                    </a:moveTo>
                    <a:lnTo>
                      <a:pt x="0" y="0"/>
                    </a:lnTo>
                    <a:lnTo>
                      <a:pt x="0" y="12"/>
                    </a:lnTo>
                    <a:lnTo>
                      <a:pt x="5740" y="12"/>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5" name="Freeform 19"/>
              <p:cNvSpPr>
                <a:spLocks/>
              </p:cNvSpPr>
              <p:nvPr userDrawn="1"/>
            </p:nvSpPr>
            <p:spPr bwMode="hidden">
              <a:xfrm>
                <a:off x="0" y="1394"/>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6" name="Freeform 20"/>
              <p:cNvSpPr>
                <a:spLocks/>
              </p:cNvSpPr>
              <p:nvPr userDrawn="1"/>
            </p:nvSpPr>
            <p:spPr bwMode="hidden">
              <a:xfrm>
                <a:off x="0" y="1280"/>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7" name="Freeform 21"/>
              <p:cNvSpPr>
                <a:spLocks/>
              </p:cNvSpPr>
              <p:nvPr userDrawn="1"/>
            </p:nvSpPr>
            <p:spPr bwMode="hidden">
              <a:xfrm>
                <a:off x="0" y="1177"/>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38" name="Freeform 22"/>
              <p:cNvSpPr>
                <a:spLocks/>
              </p:cNvSpPr>
              <p:nvPr userDrawn="1"/>
            </p:nvSpPr>
            <p:spPr bwMode="hidden">
              <a:xfrm>
                <a:off x="0" y="24"/>
                <a:ext cx="5758" cy="30"/>
              </a:xfrm>
              <a:custGeom>
                <a:avLst/>
                <a:gdLst/>
                <a:ahLst/>
                <a:cxnLst>
                  <a:cxn ang="0">
                    <a:pos x="5740" y="0"/>
                  </a:cxn>
                  <a:cxn ang="0">
                    <a:pos x="0" y="0"/>
                  </a:cxn>
                  <a:cxn ang="0">
                    <a:pos x="0" y="30"/>
                  </a:cxn>
                  <a:cxn ang="0">
                    <a:pos x="5740" y="30"/>
                  </a:cxn>
                  <a:cxn ang="0">
                    <a:pos x="5740" y="0"/>
                  </a:cxn>
                  <a:cxn ang="0">
                    <a:pos x="5740" y="0"/>
                  </a:cxn>
                </a:cxnLst>
                <a:rect l="0" t="0" r="r" b="b"/>
                <a:pathLst>
                  <a:path w="5740" h="30">
                    <a:moveTo>
                      <a:pt x="5740" y="0"/>
                    </a:moveTo>
                    <a:lnTo>
                      <a:pt x="0" y="0"/>
                    </a:lnTo>
                    <a:lnTo>
                      <a:pt x="0" y="30"/>
                    </a:lnTo>
                    <a:lnTo>
                      <a:pt x="5740" y="30"/>
                    </a:lnTo>
                    <a:lnTo>
                      <a:pt x="5740" y="0"/>
                    </a:lnTo>
                    <a:lnTo>
                      <a:pt x="5740" y="0"/>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60439" name="Freeform 23"/>
              <p:cNvSpPr>
                <a:spLocks/>
              </p:cNvSpPr>
              <p:nvPr userDrawn="1"/>
            </p:nvSpPr>
            <p:spPr bwMode="hidden">
              <a:xfrm>
                <a:off x="0" y="186"/>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94118"/>
                      <a:invGamma/>
                    </a:schemeClr>
                  </a:gs>
                  <a:gs pos="100000">
                    <a:schemeClr val="bg2"/>
                  </a:gs>
                </a:gsLst>
                <a:lin ang="5400000" scaled="1"/>
              </a:gradFill>
              <a:ln w="9525">
                <a:noFill/>
                <a:round/>
                <a:headEnd/>
                <a:tailEnd/>
              </a:ln>
            </p:spPr>
            <p:txBody>
              <a:bodyPr/>
              <a:lstStyle/>
              <a:p>
                <a:pPr>
                  <a:defRPr/>
                </a:pPr>
                <a:endParaRPr lang="en-US"/>
              </a:p>
            </p:txBody>
          </p:sp>
          <p:sp>
            <p:nvSpPr>
              <p:cNvPr id="60440" name="Freeform 24"/>
              <p:cNvSpPr>
                <a:spLocks/>
              </p:cNvSpPr>
              <p:nvPr userDrawn="1"/>
            </p:nvSpPr>
            <p:spPr bwMode="hidden">
              <a:xfrm>
                <a:off x="0" y="475"/>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87843"/>
                      <a:invGamma/>
                    </a:schemeClr>
                  </a:gs>
                  <a:gs pos="100000">
                    <a:schemeClr val="bg2"/>
                  </a:gs>
                </a:gsLst>
                <a:lin ang="5400000" scaled="1"/>
              </a:gradFill>
              <a:ln w="9525">
                <a:noFill/>
                <a:round/>
                <a:headEnd/>
                <a:tailEnd/>
              </a:ln>
            </p:spPr>
            <p:txBody>
              <a:bodyPr/>
              <a:lstStyle/>
              <a:p>
                <a:pPr>
                  <a:defRPr/>
                </a:pPr>
                <a:endParaRPr lang="en-US"/>
              </a:p>
            </p:txBody>
          </p:sp>
          <p:sp>
            <p:nvSpPr>
              <p:cNvPr id="60441" name="Freeform 25"/>
              <p:cNvSpPr>
                <a:spLocks/>
              </p:cNvSpPr>
              <p:nvPr userDrawn="1"/>
            </p:nvSpPr>
            <p:spPr bwMode="hidden">
              <a:xfrm>
                <a:off x="0" y="337"/>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90980"/>
                      <a:invGamma/>
                    </a:schemeClr>
                  </a:gs>
                  <a:gs pos="100000">
                    <a:schemeClr val="bg2"/>
                  </a:gs>
                </a:gsLst>
                <a:lin ang="5400000" scaled="1"/>
              </a:gradFill>
              <a:ln w="9525">
                <a:noFill/>
                <a:round/>
                <a:headEnd/>
                <a:tailEnd/>
              </a:ln>
            </p:spPr>
            <p:txBody>
              <a:bodyPr/>
              <a:lstStyle/>
              <a:p>
                <a:pPr>
                  <a:defRPr/>
                </a:pPr>
                <a:endParaRPr lang="en-US"/>
              </a:p>
            </p:txBody>
          </p:sp>
          <p:sp>
            <p:nvSpPr>
              <p:cNvPr id="60442" name="Freeform 26"/>
              <p:cNvSpPr>
                <a:spLocks/>
              </p:cNvSpPr>
              <p:nvPr userDrawn="1"/>
            </p:nvSpPr>
            <p:spPr bwMode="hidden">
              <a:xfrm>
                <a:off x="0" y="600"/>
                <a:ext cx="5758" cy="24"/>
              </a:xfrm>
              <a:custGeom>
                <a:avLst/>
                <a:gdLst/>
                <a:ahLst/>
                <a:cxnLst>
                  <a:cxn ang="0">
                    <a:pos x="5740" y="0"/>
                  </a:cxn>
                  <a:cxn ang="0">
                    <a:pos x="0" y="0"/>
                  </a:cxn>
                  <a:cxn ang="0">
                    <a:pos x="0" y="24"/>
                  </a:cxn>
                  <a:cxn ang="0">
                    <a:pos x="5740" y="24"/>
                  </a:cxn>
                  <a:cxn ang="0">
                    <a:pos x="5740" y="0"/>
                  </a:cxn>
                  <a:cxn ang="0">
                    <a:pos x="5740" y="0"/>
                  </a:cxn>
                </a:cxnLst>
                <a:rect l="0" t="0" r="r" b="b"/>
                <a:pathLst>
                  <a:path w="5740" h="24">
                    <a:moveTo>
                      <a:pt x="5740" y="0"/>
                    </a:moveTo>
                    <a:lnTo>
                      <a:pt x="0" y="0"/>
                    </a:lnTo>
                    <a:lnTo>
                      <a:pt x="0" y="24"/>
                    </a:lnTo>
                    <a:lnTo>
                      <a:pt x="5740" y="24"/>
                    </a:lnTo>
                    <a:lnTo>
                      <a:pt x="5740" y="0"/>
                    </a:lnTo>
                    <a:lnTo>
                      <a:pt x="5740" y="0"/>
                    </a:lnTo>
                    <a:close/>
                  </a:path>
                </a:pathLst>
              </a:custGeom>
              <a:gradFill rotWithShape="0">
                <a:gsLst>
                  <a:gs pos="0">
                    <a:schemeClr val="bg2">
                      <a:gamma/>
                      <a:shade val="78824"/>
                      <a:invGamma/>
                    </a:schemeClr>
                  </a:gs>
                  <a:gs pos="100000">
                    <a:schemeClr val="bg2"/>
                  </a:gs>
                </a:gsLst>
                <a:lin ang="5400000" scaled="1"/>
              </a:gradFill>
              <a:ln w="9525">
                <a:noFill/>
                <a:round/>
                <a:headEnd/>
                <a:tailEnd/>
              </a:ln>
            </p:spPr>
            <p:txBody>
              <a:bodyPr/>
              <a:lstStyle/>
              <a:p>
                <a:pPr>
                  <a:defRPr/>
                </a:pPr>
                <a:endParaRPr lang="en-US"/>
              </a:p>
            </p:txBody>
          </p:sp>
          <p:sp>
            <p:nvSpPr>
              <p:cNvPr id="60443" name="Freeform 27"/>
              <p:cNvSpPr>
                <a:spLocks/>
              </p:cNvSpPr>
              <p:nvPr userDrawn="1"/>
            </p:nvSpPr>
            <p:spPr bwMode="hidden">
              <a:xfrm>
                <a:off x="0" y="727"/>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60444" name="Freeform 28"/>
              <p:cNvSpPr>
                <a:spLocks/>
              </p:cNvSpPr>
              <p:nvPr userDrawn="1"/>
            </p:nvSpPr>
            <p:spPr bwMode="hidden">
              <a:xfrm>
                <a:off x="0" y="841"/>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sp>
            <p:nvSpPr>
              <p:cNvPr id="60445" name="Freeform 29"/>
              <p:cNvSpPr>
                <a:spLocks/>
              </p:cNvSpPr>
              <p:nvPr userDrawn="1"/>
            </p:nvSpPr>
            <p:spPr bwMode="hidden">
              <a:xfrm>
                <a:off x="0" y="943"/>
                <a:ext cx="5758" cy="18"/>
              </a:xfrm>
              <a:custGeom>
                <a:avLst/>
                <a:gdLst/>
                <a:ahLst/>
                <a:cxnLst>
                  <a:cxn ang="0">
                    <a:pos x="5740" y="0"/>
                  </a:cxn>
                  <a:cxn ang="0">
                    <a:pos x="0" y="0"/>
                  </a:cxn>
                  <a:cxn ang="0">
                    <a:pos x="0" y="18"/>
                  </a:cxn>
                  <a:cxn ang="0">
                    <a:pos x="5740" y="18"/>
                  </a:cxn>
                  <a:cxn ang="0">
                    <a:pos x="5740" y="0"/>
                  </a:cxn>
                  <a:cxn ang="0">
                    <a:pos x="5740" y="0"/>
                  </a:cxn>
                </a:cxnLst>
                <a:rect l="0" t="0" r="r" b="b"/>
                <a:pathLst>
                  <a:path w="5740" h="18">
                    <a:moveTo>
                      <a:pt x="5740" y="0"/>
                    </a:moveTo>
                    <a:lnTo>
                      <a:pt x="0" y="0"/>
                    </a:lnTo>
                    <a:lnTo>
                      <a:pt x="0" y="18"/>
                    </a:lnTo>
                    <a:lnTo>
                      <a:pt x="5740" y="18"/>
                    </a:lnTo>
                    <a:lnTo>
                      <a:pt x="5740" y="0"/>
                    </a:lnTo>
                    <a:lnTo>
                      <a:pt x="5740" y="0"/>
                    </a:lnTo>
                    <a:close/>
                  </a:path>
                </a:pathLst>
              </a:custGeom>
              <a:gradFill rotWithShape="0">
                <a:gsLst>
                  <a:gs pos="0">
                    <a:schemeClr val="bg2">
                      <a:gamma/>
                      <a:shade val="81961"/>
                      <a:invGamma/>
                    </a:schemeClr>
                  </a:gs>
                  <a:gs pos="100000">
                    <a:schemeClr val="bg2"/>
                  </a:gs>
                </a:gsLst>
                <a:lin ang="5400000" scaled="1"/>
              </a:gradFill>
              <a:ln w="9525">
                <a:noFill/>
                <a:round/>
                <a:headEnd/>
                <a:tailEnd/>
              </a:ln>
            </p:spPr>
            <p:txBody>
              <a:bodyPr/>
              <a:lstStyle/>
              <a:p>
                <a:pPr>
                  <a:defRPr/>
                </a:pPr>
                <a:endParaRPr lang="en-US"/>
              </a:p>
            </p:txBody>
          </p:sp>
          <p:grpSp>
            <p:nvGrpSpPr>
              <p:cNvPr id="1059" name="Group 30"/>
              <p:cNvGrpSpPr>
                <a:grpSpLocks/>
              </p:cNvGrpSpPr>
              <p:nvPr userDrawn="1"/>
            </p:nvGrpSpPr>
            <p:grpSpPr bwMode="auto">
              <a:xfrm>
                <a:off x="0" y="0"/>
                <a:ext cx="5758" cy="1045"/>
                <a:chOff x="0" y="0"/>
                <a:chExt cx="5758" cy="1045"/>
              </a:xfrm>
            </p:grpSpPr>
            <p:sp>
              <p:nvSpPr>
                <p:cNvPr id="60447" name="Freeform 31"/>
                <p:cNvSpPr>
                  <a:spLocks/>
                </p:cNvSpPr>
                <p:nvPr/>
              </p:nvSpPr>
              <p:spPr bwMode="hidden">
                <a:xfrm>
                  <a:off x="2849" y="0"/>
                  <a:ext cx="42" cy="1045"/>
                </a:xfrm>
                <a:custGeom>
                  <a:avLst/>
                  <a:gdLst/>
                  <a:ahLst/>
                  <a:cxnLst>
                    <a:cxn ang="0">
                      <a:pos x="18" y="1043"/>
                    </a:cxn>
                    <a:cxn ang="0">
                      <a:pos x="42" y="1043"/>
                    </a:cxn>
                    <a:cxn ang="0">
                      <a:pos x="42" y="0"/>
                    </a:cxn>
                    <a:cxn ang="0">
                      <a:pos x="0" y="0"/>
                    </a:cxn>
                    <a:cxn ang="0">
                      <a:pos x="0" y="1043"/>
                    </a:cxn>
                    <a:cxn ang="0">
                      <a:pos x="18" y="1043"/>
                    </a:cxn>
                    <a:cxn ang="0">
                      <a:pos x="18" y="1043"/>
                    </a:cxn>
                  </a:cxnLst>
                  <a:rect l="0" t="0" r="r" b="b"/>
                  <a:pathLst>
                    <a:path w="42" h="1043">
                      <a:moveTo>
                        <a:pt x="18" y="1043"/>
                      </a:moveTo>
                      <a:lnTo>
                        <a:pt x="42" y="1043"/>
                      </a:lnTo>
                      <a:lnTo>
                        <a:pt x="42" y="0"/>
                      </a:lnTo>
                      <a:lnTo>
                        <a:pt x="0"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48" name="Freeform 32"/>
                <p:cNvSpPr>
                  <a:spLocks/>
                </p:cNvSpPr>
                <p:nvPr/>
              </p:nvSpPr>
              <p:spPr bwMode="hidden">
                <a:xfrm>
                  <a:off x="2400" y="0"/>
                  <a:ext cx="155" cy="1045"/>
                </a:xfrm>
                <a:custGeom>
                  <a:avLst/>
                  <a:gdLst/>
                  <a:ahLst/>
                  <a:cxnLst>
                    <a:cxn ang="0">
                      <a:pos x="131" y="1043"/>
                    </a:cxn>
                    <a:cxn ang="0">
                      <a:pos x="155" y="1043"/>
                    </a:cxn>
                    <a:cxn ang="0">
                      <a:pos x="42" y="0"/>
                    </a:cxn>
                    <a:cxn ang="0">
                      <a:pos x="0" y="0"/>
                    </a:cxn>
                    <a:cxn ang="0">
                      <a:pos x="113" y="1043"/>
                    </a:cxn>
                    <a:cxn ang="0">
                      <a:pos x="131" y="1043"/>
                    </a:cxn>
                    <a:cxn ang="0">
                      <a:pos x="131" y="1043"/>
                    </a:cxn>
                  </a:cxnLst>
                  <a:rect l="0" t="0" r="r" b="b"/>
                  <a:pathLst>
                    <a:path w="155" h="1043">
                      <a:moveTo>
                        <a:pt x="131" y="1043"/>
                      </a:moveTo>
                      <a:lnTo>
                        <a:pt x="155" y="1043"/>
                      </a:lnTo>
                      <a:lnTo>
                        <a:pt x="42" y="0"/>
                      </a:lnTo>
                      <a:lnTo>
                        <a:pt x="0" y="0"/>
                      </a:lnTo>
                      <a:lnTo>
                        <a:pt x="113" y="1043"/>
                      </a:lnTo>
                      <a:lnTo>
                        <a:pt x="131" y="1043"/>
                      </a:lnTo>
                      <a:lnTo>
                        <a:pt x="131"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49" name="Freeform 33"/>
                <p:cNvSpPr>
                  <a:spLocks/>
                </p:cNvSpPr>
                <p:nvPr/>
              </p:nvSpPr>
              <p:spPr bwMode="hidden">
                <a:xfrm>
                  <a:off x="1967" y="0"/>
                  <a:ext cx="240" cy="1045"/>
                </a:xfrm>
                <a:custGeom>
                  <a:avLst/>
                  <a:gdLst/>
                  <a:ahLst/>
                  <a:cxnLst>
                    <a:cxn ang="0">
                      <a:pos x="221" y="1043"/>
                    </a:cxn>
                    <a:cxn ang="0">
                      <a:pos x="239" y="1043"/>
                    </a:cxn>
                    <a:cxn ang="0">
                      <a:pos x="36" y="0"/>
                    </a:cxn>
                    <a:cxn ang="0">
                      <a:pos x="0" y="0"/>
                    </a:cxn>
                    <a:cxn ang="0">
                      <a:pos x="203" y="1043"/>
                    </a:cxn>
                    <a:cxn ang="0">
                      <a:pos x="221" y="1043"/>
                    </a:cxn>
                    <a:cxn ang="0">
                      <a:pos x="221" y="1043"/>
                    </a:cxn>
                  </a:cxnLst>
                  <a:rect l="0" t="0" r="r" b="b"/>
                  <a:pathLst>
                    <a:path w="239" h="1043">
                      <a:moveTo>
                        <a:pt x="221" y="1043"/>
                      </a:moveTo>
                      <a:lnTo>
                        <a:pt x="239" y="1043"/>
                      </a:lnTo>
                      <a:lnTo>
                        <a:pt x="36" y="0"/>
                      </a:lnTo>
                      <a:lnTo>
                        <a:pt x="0" y="0"/>
                      </a:lnTo>
                      <a:lnTo>
                        <a:pt x="203" y="1043"/>
                      </a:lnTo>
                      <a:lnTo>
                        <a:pt x="221" y="1043"/>
                      </a:lnTo>
                      <a:lnTo>
                        <a:pt x="221"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0" name="Freeform 34"/>
                <p:cNvSpPr>
                  <a:spLocks/>
                </p:cNvSpPr>
                <p:nvPr/>
              </p:nvSpPr>
              <p:spPr bwMode="hidden">
                <a:xfrm>
                  <a:off x="1554" y="0"/>
                  <a:ext cx="353" cy="1045"/>
                </a:xfrm>
                <a:custGeom>
                  <a:avLst/>
                  <a:gdLst/>
                  <a:ahLst/>
                  <a:cxnLst>
                    <a:cxn ang="0">
                      <a:pos x="334" y="1043"/>
                    </a:cxn>
                    <a:cxn ang="0">
                      <a:pos x="352" y="1043"/>
                    </a:cxn>
                    <a:cxn ang="0">
                      <a:pos x="41" y="0"/>
                    </a:cxn>
                    <a:cxn ang="0">
                      <a:pos x="0" y="0"/>
                    </a:cxn>
                    <a:cxn ang="0">
                      <a:pos x="311" y="1043"/>
                    </a:cxn>
                    <a:cxn ang="0">
                      <a:pos x="334" y="1043"/>
                    </a:cxn>
                    <a:cxn ang="0">
                      <a:pos x="334" y="1043"/>
                    </a:cxn>
                  </a:cxnLst>
                  <a:rect l="0" t="0" r="r" b="b"/>
                  <a:pathLst>
                    <a:path w="352" h="1043">
                      <a:moveTo>
                        <a:pt x="334" y="1043"/>
                      </a:moveTo>
                      <a:lnTo>
                        <a:pt x="352" y="1043"/>
                      </a:lnTo>
                      <a:lnTo>
                        <a:pt x="41" y="0"/>
                      </a:lnTo>
                      <a:lnTo>
                        <a:pt x="0" y="0"/>
                      </a:lnTo>
                      <a:lnTo>
                        <a:pt x="311" y="1043"/>
                      </a:lnTo>
                      <a:lnTo>
                        <a:pt x="334" y="1043"/>
                      </a:lnTo>
                      <a:lnTo>
                        <a:pt x="334"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1" name="Freeform 35"/>
                <p:cNvSpPr>
                  <a:spLocks/>
                </p:cNvSpPr>
                <p:nvPr/>
              </p:nvSpPr>
              <p:spPr bwMode="hidden">
                <a:xfrm>
                  <a:off x="1134" y="0"/>
                  <a:ext cx="450" cy="1045"/>
                </a:xfrm>
                <a:custGeom>
                  <a:avLst/>
                  <a:gdLst/>
                  <a:ahLst/>
                  <a:cxnLst>
                    <a:cxn ang="0">
                      <a:pos x="425" y="1043"/>
                    </a:cxn>
                    <a:cxn ang="0">
                      <a:pos x="449" y="1043"/>
                    </a:cxn>
                    <a:cxn ang="0">
                      <a:pos x="42" y="0"/>
                    </a:cxn>
                    <a:cxn ang="0">
                      <a:pos x="0" y="0"/>
                    </a:cxn>
                    <a:cxn ang="0">
                      <a:pos x="407" y="1043"/>
                    </a:cxn>
                    <a:cxn ang="0">
                      <a:pos x="425" y="1043"/>
                    </a:cxn>
                    <a:cxn ang="0">
                      <a:pos x="425" y="1043"/>
                    </a:cxn>
                  </a:cxnLst>
                  <a:rect l="0" t="0" r="r" b="b"/>
                  <a:pathLst>
                    <a:path w="449" h="1043">
                      <a:moveTo>
                        <a:pt x="425" y="1043"/>
                      </a:moveTo>
                      <a:lnTo>
                        <a:pt x="449" y="1043"/>
                      </a:lnTo>
                      <a:lnTo>
                        <a:pt x="42" y="0"/>
                      </a:lnTo>
                      <a:lnTo>
                        <a:pt x="0" y="0"/>
                      </a:lnTo>
                      <a:lnTo>
                        <a:pt x="407" y="1043"/>
                      </a:lnTo>
                      <a:lnTo>
                        <a:pt x="425" y="1043"/>
                      </a:lnTo>
                      <a:lnTo>
                        <a:pt x="425"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2" name="Freeform 36"/>
                <p:cNvSpPr>
                  <a:spLocks/>
                </p:cNvSpPr>
                <p:nvPr/>
              </p:nvSpPr>
              <p:spPr bwMode="hidden">
                <a:xfrm>
                  <a:off x="714" y="0"/>
                  <a:ext cx="540" cy="1045"/>
                </a:xfrm>
                <a:custGeom>
                  <a:avLst/>
                  <a:gdLst/>
                  <a:ahLst/>
                  <a:cxnLst>
                    <a:cxn ang="0">
                      <a:pos x="520" y="1043"/>
                    </a:cxn>
                    <a:cxn ang="0">
                      <a:pos x="538" y="1043"/>
                    </a:cxn>
                    <a:cxn ang="0">
                      <a:pos x="41" y="0"/>
                    </a:cxn>
                    <a:cxn ang="0">
                      <a:pos x="0" y="0"/>
                    </a:cxn>
                    <a:cxn ang="0">
                      <a:pos x="496" y="1043"/>
                    </a:cxn>
                    <a:cxn ang="0">
                      <a:pos x="520" y="1043"/>
                    </a:cxn>
                    <a:cxn ang="0">
                      <a:pos x="520" y="1043"/>
                    </a:cxn>
                  </a:cxnLst>
                  <a:rect l="0" t="0" r="r" b="b"/>
                  <a:pathLst>
                    <a:path w="538" h="1043">
                      <a:moveTo>
                        <a:pt x="520" y="1043"/>
                      </a:moveTo>
                      <a:lnTo>
                        <a:pt x="538" y="1043"/>
                      </a:lnTo>
                      <a:lnTo>
                        <a:pt x="41" y="0"/>
                      </a:lnTo>
                      <a:lnTo>
                        <a:pt x="0" y="0"/>
                      </a:lnTo>
                      <a:lnTo>
                        <a:pt x="496" y="1043"/>
                      </a:lnTo>
                      <a:lnTo>
                        <a:pt x="520" y="1043"/>
                      </a:lnTo>
                      <a:lnTo>
                        <a:pt x="520"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3" name="Freeform 37"/>
                <p:cNvSpPr>
                  <a:spLocks/>
                </p:cNvSpPr>
                <p:nvPr/>
              </p:nvSpPr>
              <p:spPr bwMode="hidden">
                <a:xfrm>
                  <a:off x="306" y="0"/>
                  <a:ext cx="642" cy="1045"/>
                </a:xfrm>
                <a:custGeom>
                  <a:avLst/>
                  <a:gdLst/>
                  <a:ahLst/>
                  <a:cxnLst>
                    <a:cxn ang="0">
                      <a:pos x="622" y="1043"/>
                    </a:cxn>
                    <a:cxn ang="0">
                      <a:pos x="640" y="1043"/>
                    </a:cxn>
                    <a:cxn ang="0">
                      <a:pos x="48" y="0"/>
                    </a:cxn>
                    <a:cxn ang="0">
                      <a:pos x="0" y="0"/>
                    </a:cxn>
                    <a:cxn ang="0">
                      <a:pos x="598" y="1043"/>
                    </a:cxn>
                    <a:cxn ang="0">
                      <a:pos x="622" y="1043"/>
                    </a:cxn>
                    <a:cxn ang="0">
                      <a:pos x="622" y="1043"/>
                    </a:cxn>
                  </a:cxnLst>
                  <a:rect l="0" t="0" r="r" b="b"/>
                  <a:pathLst>
                    <a:path w="640" h="1043">
                      <a:moveTo>
                        <a:pt x="622" y="1043"/>
                      </a:moveTo>
                      <a:lnTo>
                        <a:pt x="640" y="1043"/>
                      </a:lnTo>
                      <a:lnTo>
                        <a:pt x="48" y="0"/>
                      </a:lnTo>
                      <a:lnTo>
                        <a:pt x="0" y="0"/>
                      </a:lnTo>
                      <a:lnTo>
                        <a:pt x="598" y="1043"/>
                      </a:lnTo>
                      <a:lnTo>
                        <a:pt x="622" y="1043"/>
                      </a:lnTo>
                      <a:lnTo>
                        <a:pt x="622"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4" name="Freeform 38"/>
                <p:cNvSpPr>
                  <a:spLocks/>
                </p:cNvSpPr>
                <p:nvPr/>
              </p:nvSpPr>
              <p:spPr bwMode="hidden">
                <a:xfrm>
                  <a:off x="0" y="108"/>
                  <a:ext cx="630" cy="937"/>
                </a:xfrm>
                <a:custGeom>
                  <a:avLst/>
                  <a:gdLst/>
                  <a:ahLst/>
                  <a:cxnLst>
                    <a:cxn ang="0">
                      <a:pos x="604" y="935"/>
                    </a:cxn>
                    <a:cxn ang="0">
                      <a:pos x="628" y="935"/>
                    </a:cxn>
                    <a:cxn ang="0">
                      <a:pos x="0" y="0"/>
                    </a:cxn>
                    <a:cxn ang="0">
                      <a:pos x="0" y="66"/>
                    </a:cxn>
                    <a:cxn ang="0">
                      <a:pos x="580" y="935"/>
                    </a:cxn>
                    <a:cxn ang="0">
                      <a:pos x="604" y="935"/>
                    </a:cxn>
                    <a:cxn ang="0">
                      <a:pos x="604" y="935"/>
                    </a:cxn>
                  </a:cxnLst>
                  <a:rect l="0" t="0" r="r" b="b"/>
                  <a:pathLst>
                    <a:path w="628" h="935">
                      <a:moveTo>
                        <a:pt x="604" y="935"/>
                      </a:moveTo>
                      <a:lnTo>
                        <a:pt x="628" y="935"/>
                      </a:lnTo>
                      <a:lnTo>
                        <a:pt x="0" y="0"/>
                      </a:lnTo>
                      <a:lnTo>
                        <a:pt x="0" y="66"/>
                      </a:lnTo>
                      <a:lnTo>
                        <a:pt x="580" y="935"/>
                      </a:lnTo>
                      <a:lnTo>
                        <a:pt x="604" y="935"/>
                      </a:lnTo>
                      <a:lnTo>
                        <a:pt x="604" y="935"/>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5" name="Freeform 39"/>
                <p:cNvSpPr>
                  <a:spLocks/>
                </p:cNvSpPr>
                <p:nvPr/>
              </p:nvSpPr>
              <p:spPr bwMode="hidden">
                <a:xfrm>
                  <a:off x="3191" y="0"/>
                  <a:ext cx="155" cy="1045"/>
                </a:xfrm>
                <a:custGeom>
                  <a:avLst/>
                  <a:gdLst/>
                  <a:ahLst/>
                  <a:cxnLst>
                    <a:cxn ang="0">
                      <a:pos x="18" y="1043"/>
                    </a:cxn>
                    <a:cxn ang="0">
                      <a:pos x="42" y="1043"/>
                    </a:cxn>
                    <a:cxn ang="0">
                      <a:pos x="155" y="0"/>
                    </a:cxn>
                    <a:cxn ang="0">
                      <a:pos x="114" y="0"/>
                    </a:cxn>
                    <a:cxn ang="0">
                      <a:pos x="0" y="1043"/>
                    </a:cxn>
                    <a:cxn ang="0">
                      <a:pos x="18" y="1043"/>
                    </a:cxn>
                    <a:cxn ang="0">
                      <a:pos x="18" y="1043"/>
                    </a:cxn>
                  </a:cxnLst>
                  <a:rect l="0" t="0" r="r" b="b"/>
                  <a:pathLst>
                    <a:path w="155" h="1043">
                      <a:moveTo>
                        <a:pt x="18" y="1043"/>
                      </a:moveTo>
                      <a:lnTo>
                        <a:pt x="42" y="1043"/>
                      </a:lnTo>
                      <a:lnTo>
                        <a:pt x="155" y="0"/>
                      </a:lnTo>
                      <a:lnTo>
                        <a:pt x="114"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6" name="Freeform 40"/>
                <p:cNvSpPr>
                  <a:spLocks/>
                </p:cNvSpPr>
                <p:nvPr/>
              </p:nvSpPr>
              <p:spPr bwMode="hidden">
                <a:xfrm>
                  <a:off x="3533" y="0"/>
                  <a:ext cx="240" cy="1045"/>
                </a:xfrm>
                <a:custGeom>
                  <a:avLst/>
                  <a:gdLst/>
                  <a:ahLst/>
                  <a:cxnLst>
                    <a:cxn ang="0">
                      <a:pos x="18" y="1043"/>
                    </a:cxn>
                    <a:cxn ang="0">
                      <a:pos x="36" y="1043"/>
                    </a:cxn>
                    <a:cxn ang="0">
                      <a:pos x="239" y="0"/>
                    </a:cxn>
                    <a:cxn ang="0">
                      <a:pos x="203" y="0"/>
                    </a:cxn>
                    <a:cxn ang="0">
                      <a:pos x="0" y="1043"/>
                    </a:cxn>
                    <a:cxn ang="0">
                      <a:pos x="18" y="1043"/>
                    </a:cxn>
                    <a:cxn ang="0">
                      <a:pos x="18" y="1043"/>
                    </a:cxn>
                  </a:cxnLst>
                  <a:rect l="0" t="0" r="r" b="b"/>
                  <a:pathLst>
                    <a:path w="239" h="1043">
                      <a:moveTo>
                        <a:pt x="18" y="1043"/>
                      </a:moveTo>
                      <a:lnTo>
                        <a:pt x="36" y="1043"/>
                      </a:lnTo>
                      <a:lnTo>
                        <a:pt x="239" y="0"/>
                      </a:lnTo>
                      <a:lnTo>
                        <a:pt x="203"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7" name="Freeform 41"/>
                <p:cNvSpPr>
                  <a:spLocks/>
                </p:cNvSpPr>
                <p:nvPr/>
              </p:nvSpPr>
              <p:spPr bwMode="hidden">
                <a:xfrm>
                  <a:off x="3821" y="0"/>
                  <a:ext cx="359" cy="1045"/>
                </a:xfrm>
                <a:custGeom>
                  <a:avLst/>
                  <a:gdLst/>
                  <a:ahLst/>
                  <a:cxnLst>
                    <a:cxn ang="0">
                      <a:pos x="24" y="1043"/>
                    </a:cxn>
                    <a:cxn ang="0">
                      <a:pos x="42" y="1043"/>
                    </a:cxn>
                    <a:cxn ang="0">
                      <a:pos x="358" y="0"/>
                    </a:cxn>
                    <a:cxn ang="0">
                      <a:pos x="317" y="0"/>
                    </a:cxn>
                    <a:cxn ang="0">
                      <a:pos x="0" y="1043"/>
                    </a:cxn>
                    <a:cxn ang="0">
                      <a:pos x="24" y="1043"/>
                    </a:cxn>
                    <a:cxn ang="0">
                      <a:pos x="24" y="1043"/>
                    </a:cxn>
                  </a:cxnLst>
                  <a:rect l="0" t="0" r="r" b="b"/>
                  <a:pathLst>
                    <a:path w="358" h="1043">
                      <a:moveTo>
                        <a:pt x="24" y="1043"/>
                      </a:moveTo>
                      <a:lnTo>
                        <a:pt x="42" y="1043"/>
                      </a:lnTo>
                      <a:lnTo>
                        <a:pt x="358" y="0"/>
                      </a:lnTo>
                      <a:lnTo>
                        <a:pt x="317" y="0"/>
                      </a:lnTo>
                      <a:lnTo>
                        <a:pt x="0" y="1043"/>
                      </a:lnTo>
                      <a:lnTo>
                        <a:pt x="24" y="1043"/>
                      </a:lnTo>
                      <a:lnTo>
                        <a:pt x="24"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8" name="Freeform 42"/>
                <p:cNvSpPr>
                  <a:spLocks/>
                </p:cNvSpPr>
                <p:nvPr/>
              </p:nvSpPr>
              <p:spPr bwMode="hidden">
                <a:xfrm>
                  <a:off x="4139" y="0"/>
                  <a:ext cx="449" cy="1045"/>
                </a:xfrm>
                <a:custGeom>
                  <a:avLst/>
                  <a:gdLst/>
                  <a:ahLst/>
                  <a:cxnLst>
                    <a:cxn ang="0">
                      <a:pos x="18" y="1043"/>
                    </a:cxn>
                    <a:cxn ang="0">
                      <a:pos x="41" y="1043"/>
                    </a:cxn>
                    <a:cxn ang="0">
                      <a:pos x="448" y="0"/>
                    </a:cxn>
                    <a:cxn ang="0">
                      <a:pos x="406" y="0"/>
                    </a:cxn>
                    <a:cxn ang="0">
                      <a:pos x="0" y="1043"/>
                    </a:cxn>
                    <a:cxn ang="0">
                      <a:pos x="18" y="1043"/>
                    </a:cxn>
                    <a:cxn ang="0">
                      <a:pos x="18" y="1043"/>
                    </a:cxn>
                  </a:cxnLst>
                  <a:rect l="0" t="0" r="r" b="b"/>
                  <a:pathLst>
                    <a:path w="448" h="1043">
                      <a:moveTo>
                        <a:pt x="18" y="1043"/>
                      </a:moveTo>
                      <a:lnTo>
                        <a:pt x="41" y="1043"/>
                      </a:lnTo>
                      <a:lnTo>
                        <a:pt x="448" y="0"/>
                      </a:lnTo>
                      <a:lnTo>
                        <a:pt x="406"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59" name="Freeform 43"/>
                <p:cNvSpPr>
                  <a:spLocks/>
                </p:cNvSpPr>
                <p:nvPr/>
              </p:nvSpPr>
              <p:spPr bwMode="hidden">
                <a:xfrm>
                  <a:off x="4480" y="0"/>
                  <a:ext cx="541" cy="1045"/>
                </a:xfrm>
                <a:custGeom>
                  <a:avLst/>
                  <a:gdLst/>
                  <a:ahLst/>
                  <a:cxnLst>
                    <a:cxn ang="0">
                      <a:pos x="18" y="1043"/>
                    </a:cxn>
                    <a:cxn ang="0">
                      <a:pos x="42" y="1043"/>
                    </a:cxn>
                    <a:cxn ang="0">
                      <a:pos x="539" y="0"/>
                    </a:cxn>
                    <a:cxn ang="0">
                      <a:pos x="497" y="0"/>
                    </a:cxn>
                    <a:cxn ang="0">
                      <a:pos x="0" y="1043"/>
                    </a:cxn>
                    <a:cxn ang="0">
                      <a:pos x="18" y="1043"/>
                    </a:cxn>
                    <a:cxn ang="0">
                      <a:pos x="18" y="1043"/>
                    </a:cxn>
                  </a:cxnLst>
                  <a:rect l="0" t="0" r="r" b="b"/>
                  <a:pathLst>
                    <a:path w="539" h="1043">
                      <a:moveTo>
                        <a:pt x="18" y="1043"/>
                      </a:moveTo>
                      <a:lnTo>
                        <a:pt x="42" y="1043"/>
                      </a:lnTo>
                      <a:lnTo>
                        <a:pt x="539" y="0"/>
                      </a:lnTo>
                      <a:lnTo>
                        <a:pt x="497"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60" name="Freeform 44"/>
                <p:cNvSpPr>
                  <a:spLocks/>
                </p:cNvSpPr>
                <p:nvPr/>
              </p:nvSpPr>
              <p:spPr bwMode="hidden">
                <a:xfrm>
                  <a:off x="4768" y="0"/>
                  <a:ext cx="642" cy="1045"/>
                </a:xfrm>
                <a:custGeom>
                  <a:avLst/>
                  <a:gdLst/>
                  <a:ahLst/>
                  <a:cxnLst>
                    <a:cxn ang="0">
                      <a:pos x="18" y="1043"/>
                    </a:cxn>
                    <a:cxn ang="0">
                      <a:pos x="42" y="1043"/>
                    </a:cxn>
                    <a:cxn ang="0">
                      <a:pos x="640" y="0"/>
                    </a:cxn>
                    <a:cxn ang="0">
                      <a:pos x="592" y="0"/>
                    </a:cxn>
                    <a:cxn ang="0">
                      <a:pos x="0" y="1043"/>
                    </a:cxn>
                    <a:cxn ang="0">
                      <a:pos x="18" y="1043"/>
                    </a:cxn>
                    <a:cxn ang="0">
                      <a:pos x="18" y="1043"/>
                    </a:cxn>
                  </a:cxnLst>
                  <a:rect l="0" t="0" r="r" b="b"/>
                  <a:pathLst>
                    <a:path w="640" h="1043">
                      <a:moveTo>
                        <a:pt x="18" y="1043"/>
                      </a:moveTo>
                      <a:lnTo>
                        <a:pt x="42" y="1043"/>
                      </a:lnTo>
                      <a:lnTo>
                        <a:pt x="640" y="0"/>
                      </a:lnTo>
                      <a:lnTo>
                        <a:pt x="592" y="0"/>
                      </a:lnTo>
                      <a:lnTo>
                        <a:pt x="0" y="1043"/>
                      </a:lnTo>
                      <a:lnTo>
                        <a:pt x="18" y="1043"/>
                      </a:lnTo>
                      <a:lnTo>
                        <a:pt x="18" y="1043"/>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sp>
              <p:nvSpPr>
                <p:cNvPr id="60461" name="Freeform 45"/>
                <p:cNvSpPr>
                  <a:spLocks/>
                </p:cNvSpPr>
                <p:nvPr/>
              </p:nvSpPr>
              <p:spPr bwMode="hidden">
                <a:xfrm>
                  <a:off x="5086" y="48"/>
                  <a:ext cx="672" cy="997"/>
                </a:xfrm>
                <a:custGeom>
                  <a:avLst/>
                  <a:gdLst/>
                  <a:ahLst/>
                  <a:cxnLst>
                    <a:cxn ang="0">
                      <a:pos x="24" y="995"/>
                    </a:cxn>
                    <a:cxn ang="0">
                      <a:pos x="48" y="995"/>
                    </a:cxn>
                    <a:cxn ang="0">
                      <a:pos x="670" y="72"/>
                    </a:cxn>
                    <a:cxn ang="0">
                      <a:pos x="670" y="0"/>
                    </a:cxn>
                    <a:cxn ang="0">
                      <a:pos x="0" y="995"/>
                    </a:cxn>
                    <a:cxn ang="0">
                      <a:pos x="24" y="995"/>
                    </a:cxn>
                    <a:cxn ang="0">
                      <a:pos x="24" y="995"/>
                    </a:cxn>
                  </a:cxnLst>
                  <a:rect l="0" t="0" r="r" b="b"/>
                  <a:pathLst>
                    <a:path w="670" h="995">
                      <a:moveTo>
                        <a:pt x="24" y="995"/>
                      </a:moveTo>
                      <a:lnTo>
                        <a:pt x="48" y="995"/>
                      </a:lnTo>
                      <a:lnTo>
                        <a:pt x="670" y="72"/>
                      </a:lnTo>
                      <a:lnTo>
                        <a:pt x="670" y="0"/>
                      </a:lnTo>
                      <a:lnTo>
                        <a:pt x="0" y="995"/>
                      </a:lnTo>
                      <a:lnTo>
                        <a:pt x="24" y="995"/>
                      </a:lnTo>
                      <a:lnTo>
                        <a:pt x="24" y="995"/>
                      </a:lnTo>
                      <a:close/>
                    </a:path>
                  </a:pathLst>
                </a:custGeom>
                <a:gradFill rotWithShape="0">
                  <a:gsLst>
                    <a:gs pos="0">
                      <a:schemeClr val="bg2"/>
                    </a:gs>
                    <a:gs pos="100000">
                      <a:schemeClr val="bg2">
                        <a:gamma/>
                        <a:shade val="69804"/>
                        <a:invGamma/>
                      </a:schemeClr>
                    </a:gs>
                  </a:gsLst>
                  <a:lin ang="5400000" scaled="1"/>
                </a:gradFill>
                <a:ln w="9525">
                  <a:noFill/>
                  <a:round/>
                  <a:headEnd/>
                  <a:tailEnd/>
                </a:ln>
              </p:spPr>
              <p:txBody>
                <a:bodyPr/>
                <a:lstStyle/>
                <a:p>
                  <a:pPr>
                    <a:defRPr/>
                  </a:pPr>
                  <a:endParaRPr lang="en-US"/>
                </a:p>
              </p:txBody>
            </p:sp>
          </p:grpSp>
          <p:grpSp>
            <p:nvGrpSpPr>
              <p:cNvPr id="1060" name="Group 46"/>
              <p:cNvGrpSpPr>
                <a:grpSpLocks/>
              </p:cNvGrpSpPr>
              <p:nvPr userDrawn="1"/>
            </p:nvGrpSpPr>
            <p:grpSpPr bwMode="auto">
              <a:xfrm>
                <a:off x="0" y="558"/>
                <a:ext cx="5758" cy="487"/>
                <a:chOff x="0" y="558"/>
                <a:chExt cx="5758" cy="487"/>
              </a:xfrm>
            </p:grpSpPr>
            <p:sp>
              <p:nvSpPr>
                <p:cNvPr id="60463" name="Freeform 47"/>
                <p:cNvSpPr>
                  <a:spLocks/>
                </p:cNvSpPr>
                <p:nvPr/>
              </p:nvSpPr>
              <p:spPr bwMode="hidden">
                <a:xfrm>
                  <a:off x="0" y="618"/>
                  <a:ext cx="306" cy="427"/>
                </a:xfrm>
                <a:custGeom>
                  <a:avLst/>
                  <a:gdLst/>
                  <a:ahLst/>
                  <a:cxnLst>
                    <a:cxn ang="0">
                      <a:pos x="281" y="426"/>
                    </a:cxn>
                    <a:cxn ang="0">
                      <a:pos x="305" y="426"/>
                    </a:cxn>
                    <a:cxn ang="0">
                      <a:pos x="0" y="0"/>
                    </a:cxn>
                    <a:cxn ang="0">
                      <a:pos x="0" y="66"/>
                    </a:cxn>
                    <a:cxn ang="0">
                      <a:pos x="251" y="426"/>
                    </a:cxn>
                    <a:cxn ang="0">
                      <a:pos x="281" y="426"/>
                    </a:cxn>
                    <a:cxn ang="0">
                      <a:pos x="281" y="426"/>
                    </a:cxn>
                  </a:cxnLst>
                  <a:rect l="0" t="0" r="r" b="b"/>
                  <a:pathLst>
                    <a:path w="305" h="426">
                      <a:moveTo>
                        <a:pt x="281" y="426"/>
                      </a:moveTo>
                      <a:lnTo>
                        <a:pt x="305" y="426"/>
                      </a:lnTo>
                      <a:lnTo>
                        <a:pt x="0" y="0"/>
                      </a:lnTo>
                      <a:lnTo>
                        <a:pt x="0" y="66"/>
                      </a:lnTo>
                      <a:lnTo>
                        <a:pt x="251" y="426"/>
                      </a:lnTo>
                      <a:lnTo>
                        <a:pt x="281" y="426"/>
                      </a:lnTo>
                      <a:lnTo>
                        <a:pt x="281" y="426"/>
                      </a:lnTo>
                      <a:close/>
                    </a:path>
                  </a:pathLst>
                </a:custGeom>
                <a:solidFill>
                  <a:schemeClr val="accent2"/>
                </a:solidFill>
                <a:ln w="9525">
                  <a:noFill/>
                  <a:round/>
                  <a:headEnd/>
                  <a:tailEnd/>
                </a:ln>
              </p:spPr>
              <p:txBody>
                <a:bodyPr/>
                <a:lstStyle/>
                <a:p>
                  <a:pPr>
                    <a:defRPr/>
                  </a:pPr>
                  <a:endParaRPr lang="en-US"/>
                </a:p>
              </p:txBody>
            </p:sp>
            <p:sp>
              <p:nvSpPr>
                <p:cNvPr id="60464" name="Freeform 48"/>
                <p:cNvSpPr>
                  <a:spLocks/>
                </p:cNvSpPr>
                <p:nvPr/>
              </p:nvSpPr>
              <p:spPr bwMode="hidden">
                <a:xfrm>
                  <a:off x="5410" y="558"/>
                  <a:ext cx="348" cy="487"/>
                </a:xfrm>
                <a:custGeom>
                  <a:avLst/>
                  <a:gdLst/>
                  <a:ahLst/>
                  <a:cxnLst>
                    <a:cxn ang="0">
                      <a:pos x="24" y="486"/>
                    </a:cxn>
                    <a:cxn ang="0">
                      <a:pos x="48" y="486"/>
                    </a:cxn>
                    <a:cxn ang="0">
                      <a:pos x="347" y="72"/>
                    </a:cxn>
                    <a:cxn ang="0">
                      <a:pos x="347" y="0"/>
                    </a:cxn>
                    <a:cxn ang="0">
                      <a:pos x="0" y="486"/>
                    </a:cxn>
                    <a:cxn ang="0">
                      <a:pos x="24" y="486"/>
                    </a:cxn>
                    <a:cxn ang="0">
                      <a:pos x="24" y="486"/>
                    </a:cxn>
                  </a:cxnLst>
                  <a:rect l="0" t="0" r="r" b="b"/>
                  <a:pathLst>
                    <a:path w="347" h="486">
                      <a:moveTo>
                        <a:pt x="24" y="486"/>
                      </a:moveTo>
                      <a:lnTo>
                        <a:pt x="48" y="486"/>
                      </a:lnTo>
                      <a:lnTo>
                        <a:pt x="347" y="72"/>
                      </a:lnTo>
                      <a:lnTo>
                        <a:pt x="347" y="0"/>
                      </a:lnTo>
                      <a:lnTo>
                        <a:pt x="0" y="486"/>
                      </a:lnTo>
                      <a:lnTo>
                        <a:pt x="24" y="486"/>
                      </a:lnTo>
                      <a:lnTo>
                        <a:pt x="24" y="486"/>
                      </a:lnTo>
                      <a:close/>
                    </a:path>
                  </a:pathLst>
                </a:custGeom>
                <a:solidFill>
                  <a:schemeClr val="accent2"/>
                </a:solidFill>
                <a:ln w="9525">
                  <a:noFill/>
                  <a:round/>
                  <a:headEnd/>
                  <a:tailEnd/>
                </a:ln>
              </p:spPr>
              <p:txBody>
                <a:bodyPr/>
                <a:lstStyle/>
                <a:p>
                  <a:pPr>
                    <a:defRPr/>
                  </a:pPr>
                  <a:endParaRPr lang="en-US"/>
                </a:p>
              </p:txBody>
            </p:sp>
          </p:grpSp>
          <p:grpSp>
            <p:nvGrpSpPr>
              <p:cNvPr id="1061" name="Group 49"/>
              <p:cNvGrpSpPr>
                <a:grpSpLocks/>
              </p:cNvGrpSpPr>
              <p:nvPr userDrawn="1"/>
            </p:nvGrpSpPr>
            <p:grpSpPr bwMode="auto">
              <a:xfrm>
                <a:off x="264" y="1039"/>
                <a:ext cx="5200" cy="3280"/>
                <a:chOff x="264" y="1039"/>
                <a:chExt cx="5200" cy="3280"/>
              </a:xfrm>
            </p:grpSpPr>
            <p:sp>
              <p:nvSpPr>
                <p:cNvPr id="60466" name="Freeform 50"/>
                <p:cNvSpPr>
                  <a:spLocks/>
                </p:cNvSpPr>
                <p:nvPr/>
              </p:nvSpPr>
              <p:spPr bwMode="hidden">
                <a:xfrm>
                  <a:off x="2849" y="1039"/>
                  <a:ext cx="42" cy="3280"/>
                </a:xfrm>
                <a:custGeom>
                  <a:avLst/>
                  <a:gdLst/>
                  <a:ahLst/>
                  <a:cxnLst>
                    <a:cxn ang="0">
                      <a:pos x="18" y="0"/>
                    </a:cxn>
                    <a:cxn ang="0">
                      <a:pos x="0" y="0"/>
                    </a:cxn>
                    <a:cxn ang="0">
                      <a:pos x="0" y="3273"/>
                    </a:cxn>
                    <a:cxn ang="0">
                      <a:pos x="42" y="3273"/>
                    </a:cxn>
                    <a:cxn ang="0">
                      <a:pos x="42" y="0"/>
                    </a:cxn>
                    <a:cxn ang="0">
                      <a:pos x="18" y="0"/>
                    </a:cxn>
                    <a:cxn ang="0">
                      <a:pos x="18" y="0"/>
                    </a:cxn>
                  </a:cxnLst>
                  <a:rect l="0" t="0" r="r" b="b"/>
                  <a:pathLst>
                    <a:path w="42" h="3273">
                      <a:moveTo>
                        <a:pt x="18" y="0"/>
                      </a:moveTo>
                      <a:lnTo>
                        <a:pt x="0" y="0"/>
                      </a:lnTo>
                      <a:lnTo>
                        <a:pt x="0" y="3273"/>
                      </a:lnTo>
                      <a:lnTo>
                        <a:pt x="42" y="3273"/>
                      </a:lnTo>
                      <a:lnTo>
                        <a:pt x="42" y="0"/>
                      </a:lnTo>
                      <a:lnTo>
                        <a:pt x="18" y="0"/>
                      </a:lnTo>
                      <a:lnTo>
                        <a:pt x="18"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67" name="Freeform 51"/>
                <p:cNvSpPr>
                  <a:spLocks/>
                </p:cNvSpPr>
                <p:nvPr/>
              </p:nvSpPr>
              <p:spPr bwMode="hidden">
                <a:xfrm>
                  <a:off x="2154" y="1039"/>
                  <a:ext cx="401" cy="3280"/>
                </a:xfrm>
                <a:custGeom>
                  <a:avLst/>
                  <a:gdLst/>
                  <a:ahLst/>
                  <a:cxnLst>
                    <a:cxn ang="0">
                      <a:pos x="376" y="0"/>
                    </a:cxn>
                    <a:cxn ang="0">
                      <a:pos x="358" y="0"/>
                    </a:cxn>
                    <a:cxn ang="0">
                      <a:pos x="0" y="3273"/>
                    </a:cxn>
                    <a:cxn ang="0">
                      <a:pos x="41" y="3273"/>
                    </a:cxn>
                    <a:cxn ang="0">
                      <a:pos x="400" y="0"/>
                    </a:cxn>
                    <a:cxn ang="0">
                      <a:pos x="376" y="0"/>
                    </a:cxn>
                    <a:cxn ang="0">
                      <a:pos x="376" y="0"/>
                    </a:cxn>
                  </a:cxnLst>
                  <a:rect l="0" t="0" r="r" b="b"/>
                  <a:pathLst>
                    <a:path w="400" h="3273">
                      <a:moveTo>
                        <a:pt x="376" y="0"/>
                      </a:moveTo>
                      <a:lnTo>
                        <a:pt x="358" y="0"/>
                      </a:lnTo>
                      <a:lnTo>
                        <a:pt x="0" y="3273"/>
                      </a:lnTo>
                      <a:lnTo>
                        <a:pt x="41" y="3273"/>
                      </a:lnTo>
                      <a:lnTo>
                        <a:pt x="400" y="0"/>
                      </a:lnTo>
                      <a:lnTo>
                        <a:pt x="376" y="0"/>
                      </a:lnTo>
                      <a:lnTo>
                        <a:pt x="376"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68" name="Freeform 52"/>
                <p:cNvSpPr>
                  <a:spLocks/>
                </p:cNvSpPr>
                <p:nvPr/>
              </p:nvSpPr>
              <p:spPr bwMode="hidden">
                <a:xfrm>
                  <a:off x="1530" y="1039"/>
                  <a:ext cx="677" cy="3280"/>
                </a:xfrm>
                <a:custGeom>
                  <a:avLst/>
                  <a:gdLst/>
                  <a:ahLst/>
                  <a:cxnLst>
                    <a:cxn ang="0">
                      <a:pos x="657" y="0"/>
                    </a:cxn>
                    <a:cxn ang="0">
                      <a:pos x="639" y="0"/>
                    </a:cxn>
                    <a:cxn ang="0">
                      <a:pos x="0" y="3273"/>
                    </a:cxn>
                    <a:cxn ang="0">
                      <a:pos x="42" y="3273"/>
                    </a:cxn>
                    <a:cxn ang="0">
                      <a:pos x="675" y="0"/>
                    </a:cxn>
                    <a:cxn ang="0">
                      <a:pos x="657" y="0"/>
                    </a:cxn>
                    <a:cxn ang="0">
                      <a:pos x="657" y="0"/>
                    </a:cxn>
                  </a:cxnLst>
                  <a:rect l="0" t="0" r="r" b="b"/>
                  <a:pathLst>
                    <a:path w="675" h="3273">
                      <a:moveTo>
                        <a:pt x="657" y="0"/>
                      </a:moveTo>
                      <a:lnTo>
                        <a:pt x="639" y="0"/>
                      </a:lnTo>
                      <a:lnTo>
                        <a:pt x="0" y="3273"/>
                      </a:lnTo>
                      <a:lnTo>
                        <a:pt x="42" y="3273"/>
                      </a:lnTo>
                      <a:lnTo>
                        <a:pt x="675" y="0"/>
                      </a:lnTo>
                      <a:lnTo>
                        <a:pt x="657" y="0"/>
                      </a:lnTo>
                      <a:lnTo>
                        <a:pt x="657"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69" name="Freeform 53"/>
                <p:cNvSpPr>
                  <a:spLocks/>
                </p:cNvSpPr>
                <p:nvPr/>
              </p:nvSpPr>
              <p:spPr bwMode="hidden">
                <a:xfrm>
                  <a:off x="876" y="1039"/>
                  <a:ext cx="1031" cy="3280"/>
                </a:xfrm>
                <a:custGeom>
                  <a:avLst/>
                  <a:gdLst/>
                  <a:ahLst/>
                  <a:cxnLst>
                    <a:cxn ang="0">
                      <a:pos x="1013" y="0"/>
                    </a:cxn>
                    <a:cxn ang="0">
                      <a:pos x="990" y="0"/>
                    </a:cxn>
                    <a:cxn ang="0">
                      <a:pos x="0" y="3280"/>
                    </a:cxn>
                    <a:cxn ang="0">
                      <a:pos x="42" y="3280"/>
                    </a:cxn>
                    <a:cxn ang="0">
                      <a:pos x="1031" y="4"/>
                    </a:cxn>
                    <a:cxn ang="0">
                      <a:pos x="1013" y="0"/>
                    </a:cxn>
                    <a:cxn ang="0">
                      <a:pos x="1013" y="0"/>
                    </a:cxn>
                  </a:cxnLst>
                  <a:rect l="0" t="0" r="r" b="b"/>
                  <a:pathLst>
                    <a:path w="1031" h="3280">
                      <a:moveTo>
                        <a:pt x="1013" y="0"/>
                      </a:moveTo>
                      <a:lnTo>
                        <a:pt x="990" y="0"/>
                      </a:lnTo>
                      <a:lnTo>
                        <a:pt x="0" y="3280"/>
                      </a:lnTo>
                      <a:lnTo>
                        <a:pt x="42" y="3280"/>
                      </a:lnTo>
                      <a:lnTo>
                        <a:pt x="1031" y="4"/>
                      </a:lnTo>
                      <a:lnTo>
                        <a:pt x="1013" y="0"/>
                      </a:lnTo>
                      <a:lnTo>
                        <a:pt x="1013"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70" name="Freeform 54"/>
                <p:cNvSpPr>
                  <a:spLocks/>
                </p:cNvSpPr>
                <p:nvPr/>
              </p:nvSpPr>
              <p:spPr bwMode="hidden">
                <a:xfrm>
                  <a:off x="264" y="1039"/>
                  <a:ext cx="1319" cy="3280"/>
                </a:xfrm>
                <a:custGeom>
                  <a:avLst/>
                  <a:gdLst/>
                  <a:ahLst/>
                  <a:cxnLst>
                    <a:cxn ang="0">
                      <a:pos x="1296" y="0"/>
                    </a:cxn>
                    <a:cxn ang="0">
                      <a:pos x="1278" y="0"/>
                    </a:cxn>
                    <a:cxn ang="0">
                      <a:pos x="0" y="3280"/>
                    </a:cxn>
                    <a:cxn ang="0">
                      <a:pos x="42" y="3280"/>
                    </a:cxn>
                    <a:cxn ang="0">
                      <a:pos x="1319" y="5"/>
                    </a:cxn>
                    <a:cxn ang="0">
                      <a:pos x="1296" y="0"/>
                    </a:cxn>
                    <a:cxn ang="0">
                      <a:pos x="1296" y="0"/>
                    </a:cxn>
                  </a:cxnLst>
                  <a:rect l="0" t="0" r="r" b="b"/>
                  <a:pathLst>
                    <a:path w="1319" h="3280">
                      <a:moveTo>
                        <a:pt x="1296" y="0"/>
                      </a:moveTo>
                      <a:lnTo>
                        <a:pt x="1278" y="0"/>
                      </a:lnTo>
                      <a:lnTo>
                        <a:pt x="0" y="3280"/>
                      </a:lnTo>
                      <a:lnTo>
                        <a:pt x="42" y="3280"/>
                      </a:lnTo>
                      <a:lnTo>
                        <a:pt x="1319" y="5"/>
                      </a:lnTo>
                      <a:lnTo>
                        <a:pt x="1296" y="0"/>
                      </a:lnTo>
                      <a:lnTo>
                        <a:pt x="1296"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71" name="Freeform 55"/>
                <p:cNvSpPr>
                  <a:spLocks/>
                </p:cNvSpPr>
                <p:nvPr/>
              </p:nvSpPr>
              <p:spPr bwMode="hidden">
                <a:xfrm>
                  <a:off x="3191" y="1039"/>
                  <a:ext cx="402" cy="3280"/>
                </a:xfrm>
                <a:custGeom>
                  <a:avLst/>
                  <a:gdLst/>
                  <a:ahLst/>
                  <a:cxnLst>
                    <a:cxn ang="0">
                      <a:pos x="18" y="0"/>
                    </a:cxn>
                    <a:cxn ang="0">
                      <a:pos x="0" y="0"/>
                    </a:cxn>
                    <a:cxn ang="0">
                      <a:pos x="359" y="3273"/>
                    </a:cxn>
                    <a:cxn ang="0">
                      <a:pos x="401" y="3273"/>
                    </a:cxn>
                    <a:cxn ang="0">
                      <a:pos x="42" y="0"/>
                    </a:cxn>
                    <a:cxn ang="0">
                      <a:pos x="18" y="0"/>
                    </a:cxn>
                    <a:cxn ang="0">
                      <a:pos x="18" y="0"/>
                    </a:cxn>
                  </a:cxnLst>
                  <a:rect l="0" t="0" r="r" b="b"/>
                  <a:pathLst>
                    <a:path w="401" h="3273">
                      <a:moveTo>
                        <a:pt x="18" y="0"/>
                      </a:moveTo>
                      <a:lnTo>
                        <a:pt x="0" y="0"/>
                      </a:lnTo>
                      <a:lnTo>
                        <a:pt x="359" y="3273"/>
                      </a:lnTo>
                      <a:lnTo>
                        <a:pt x="401" y="3273"/>
                      </a:lnTo>
                      <a:lnTo>
                        <a:pt x="42" y="0"/>
                      </a:lnTo>
                      <a:lnTo>
                        <a:pt x="18" y="0"/>
                      </a:lnTo>
                      <a:lnTo>
                        <a:pt x="18"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72" name="Freeform 56"/>
                <p:cNvSpPr>
                  <a:spLocks/>
                </p:cNvSpPr>
                <p:nvPr/>
              </p:nvSpPr>
              <p:spPr bwMode="hidden">
                <a:xfrm>
                  <a:off x="3533" y="1039"/>
                  <a:ext cx="677" cy="3280"/>
                </a:xfrm>
                <a:custGeom>
                  <a:avLst/>
                  <a:gdLst/>
                  <a:ahLst/>
                  <a:cxnLst>
                    <a:cxn ang="0">
                      <a:pos x="18" y="0"/>
                    </a:cxn>
                    <a:cxn ang="0">
                      <a:pos x="0" y="0"/>
                    </a:cxn>
                    <a:cxn ang="0">
                      <a:pos x="640" y="3273"/>
                    </a:cxn>
                    <a:cxn ang="0">
                      <a:pos x="675" y="3273"/>
                    </a:cxn>
                    <a:cxn ang="0">
                      <a:pos x="36" y="0"/>
                    </a:cxn>
                    <a:cxn ang="0">
                      <a:pos x="18" y="0"/>
                    </a:cxn>
                    <a:cxn ang="0">
                      <a:pos x="18" y="0"/>
                    </a:cxn>
                  </a:cxnLst>
                  <a:rect l="0" t="0" r="r" b="b"/>
                  <a:pathLst>
                    <a:path w="675" h="3273">
                      <a:moveTo>
                        <a:pt x="18" y="0"/>
                      </a:moveTo>
                      <a:lnTo>
                        <a:pt x="0" y="0"/>
                      </a:lnTo>
                      <a:lnTo>
                        <a:pt x="640" y="3273"/>
                      </a:lnTo>
                      <a:lnTo>
                        <a:pt x="675" y="3273"/>
                      </a:lnTo>
                      <a:lnTo>
                        <a:pt x="36" y="0"/>
                      </a:lnTo>
                      <a:lnTo>
                        <a:pt x="18" y="0"/>
                      </a:lnTo>
                      <a:lnTo>
                        <a:pt x="18"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73" name="Freeform 57"/>
                <p:cNvSpPr>
                  <a:spLocks/>
                </p:cNvSpPr>
                <p:nvPr/>
              </p:nvSpPr>
              <p:spPr bwMode="hidden">
                <a:xfrm>
                  <a:off x="3822" y="1039"/>
                  <a:ext cx="1036" cy="3280"/>
                </a:xfrm>
                <a:custGeom>
                  <a:avLst/>
                  <a:gdLst/>
                  <a:ahLst/>
                  <a:cxnLst>
                    <a:cxn ang="0">
                      <a:pos x="23" y="0"/>
                    </a:cxn>
                    <a:cxn ang="0">
                      <a:pos x="0" y="5"/>
                    </a:cxn>
                    <a:cxn ang="0">
                      <a:pos x="994" y="3280"/>
                    </a:cxn>
                    <a:cxn ang="0">
                      <a:pos x="1036" y="3280"/>
                    </a:cxn>
                    <a:cxn ang="0">
                      <a:pos x="41" y="0"/>
                    </a:cxn>
                    <a:cxn ang="0">
                      <a:pos x="23" y="0"/>
                    </a:cxn>
                    <a:cxn ang="0">
                      <a:pos x="23" y="0"/>
                    </a:cxn>
                  </a:cxnLst>
                  <a:rect l="0" t="0" r="r" b="b"/>
                  <a:pathLst>
                    <a:path w="1036" h="3280">
                      <a:moveTo>
                        <a:pt x="23" y="0"/>
                      </a:moveTo>
                      <a:lnTo>
                        <a:pt x="0" y="5"/>
                      </a:lnTo>
                      <a:lnTo>
                        <a:pt x="994" y="3280"/>
                      </a:lnTo>
                      <a:lnTo>
                        <a:pt x="1036" y="3280"/>
                      </a:lnTo>
                      <a:lnTo>
                        <a:pt x="41" y="0"/>
                      </a:lnTo>
                      <a:lnTo>
                        <a:pt x="23" y="0"/>
                      </a:lnTo>
                      <a:lnTo>
                        <a:pt x="23"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74" name="Freeform 58"/>
                <p:cNvSpPr>
                  <a:spLocks/>
                </p:cNvSpPr>
                <p:nvPr/>
              </p:nvSpPr>
              <p:spPr bwMode="hidden">
                <a:xfrm>
                  <a:off x="4137" y="1039"/>
                  <a:ext cx="1327" cy="3280"/>
                </a:xfrm>
                <a:custGeom>
                  <a:avLst/>
                  <a:gdLst/>
                  <a:ahLst/>
                  <a:cxnLst>
                    <a:cxn ang="0">
                      <a:pos x="20" y="0"/>
                    </a:cxn>
                    <a:cxn ang="0">
                      <a:pos x="0" y="7"/>
                    </a:cxn>
                    <a:cxn ang="0">
                      <a:pos x="1285" y="3280"/>
                    </a:cxn>
                    <a:cxn ang="0">
                      <a:pos x="1327" y="3280"/>
                    </a:cxn>
                    <a:cxn ang="0">
                      <a:pos x="43" y="0"/>
                    </a:cxn>
                    <a:cxn ang="0">
                      <a:pos x="20" y="0"/>
                    </a:cxn>
                    <a:cxn ang="0">
                      <a:pos x="20" y="0"/>
                    </a:cxn>
                  </a:cxnLst>
                  <a:rect l="0" t="0" r="r" b="b"/>
                  <a:pathLst>
                    <a:path w="1327" h="3280">
                      <a:moveTo>
                        <a:pt x="20" y="0"/>
                      </a:moveTo>
                      <a:lnTo>
                        <a:pt x="0" y="7"/>
                      </a:lnTo>
                      <a:lnTo>
                        <a:pt x="1285" y="3280"/>
                      </a:lnTo>
                      <a:lnTo>
                        <a:pt x="1327" y="3280"/>
                      </a:lnTo>
                      <a:lnTo>
                        <a:pt x="43" y="0"/>
                      </a:lnTo>
                      <a:lnTo>
                        <a:pt x="20" y="0"/>
                      </a:lnTo>
                      <a:lnTo>
                        <a:pt x="20"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grpSp>
          <p:sp>
            <p:nvSpPr>
              <p:cNvPr id="60475" name="Freeform 59"/>
              <p:cNvSpPr>
                <a:spLocks/>
              </p:cNvSpPr>
              <p:nvPr userDrawn="1"/>
            </p:nvSpPr>
            <p:spPr bwMode="hidden">
              <a:xfrm>
                <a:off x="0" y="1039"/>
                <a:ext cx="1254" cy="2632"/>
              </a:xfrm>
              <a:custGeom>
                <a:avLst/>
                <a:gdLst/>
                <a:ahLst/>
                <a:cxnLst>
                  <a:cxn ang="0">
                    <a:pos x="1236" y="0"/>
                  </a:cxn>
                  <a:cxn ang="0">
                    <a:pos x="1212" y="0"/>
                  </a:cxn>
                  <a:cxn ang="0">
                    <a:pos x="0" y="2542"/>
                  </a:cxn>
                  <a:cxn ang="0">
                    <a:pos x="0" y="2632"/>
                  </a:cxn>
                  <a:cxn ang="0">
                    <a:pos x="1254" y="7"/>
                  </a:cxn>
                  <a:cxn ang="0">
                    <a:pos x="1236" y="0"/>
                  </a:cxn>
                  <a:cxn ang="0">
                    <a:pos x="1236" y="0"/>
                  </a:cxn>
                </a:cxnLst>
                <a:rect l="0" t="0" r="r" b="b"/>
                <a:pathLst>
                  <a:path w="1254" h="2632">
                    <a:moveTo>
                      <a:pt x="1236" y="0"/>
                    </a:moveTo>
                    <a:lnTo>
                      <a:pt x="1212" y="0"/>
                    </a:lnTo>
                    <a:lnTo>
                      <a:pt x="0" y="2542"/>
                    </a:lnTo>
                    <a:lnTo>
                      <a:pt x="0" y="2632"/>
                    </a:lnTo>
                    <a:lnTo>
                      <a:pt x="1254" y="7"/>
                    </a:lnTo>
                    <a:lnTo>
                      <a:pt x="1236" y="0"/>
                    </a:lnTo>
                    <a:lnTo>
                      <a:pt x="1236"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76" name="Freeform 60"/>
              <p:cNvSpPr>
                <a:spLocks/>
              </p:cNvSpPr>
              <p:nvPr userDrawn="1"/>
            </p:nvSpPr>
            <p:spPr bwMode="hidden">
              <a:xfrm>
                <a:off x="0" y="1039"/>
                <a:ext cx="948" cy="1676"/>
              </a:xfrm>
              <a:custGeom>
                <a:avLst/>
                <a:gdLst/>
                <a:ahLst/>
                <a:cxnLst>
                  <a:cxn ang="0">
                    <a:pos x="930" y="0"/>
                  </a:cxn>
                  <a:cxn ang="0">
                    <a:pos x="906" y="0"/>
                  </a:cxn>
                  <a:cxn ang="0">
                    <a:pos x="0" y="1593"/>
                  </a:cxn>
                  <a:cxn ang="0">
                    <a:pos x="0" y="1676"/>
                  </a:cxn>
                  <a:cxn ang="0">
                    <a:pos x="948" y="5"/>
                  </a:cxn>
                  <a:cxn ang="0">
                    <a:pos x="930" y="0"/>
                  </a:cxn>
                  <a:cxn ang="0">
                    <a:pos x="930" y="0"/>
                  </a:cxn>
                </a:cxnLst>
                <a:rect l="0" t="0" r="r" b="b"/>
                <a:pathLst>
                  <a:path w="948" h="1676">
                    <a:moveTo>
                      <a:pt x="930" y="0"/>
                    </a:moveTo>
                    <a:lnTo>
                      <a:pt x="906" y="0"/>
                    </a:lnTo>
                    <a:lnTo>
                      <a:pt x="0" y="1593"/>
                    </a:lnTo>
                    <a:lnTo>
                      <a:pt x="0" y="1676"/>
                    </a:lnTo>
                    <a:lnTo>
                      <a:pt x="948" y="5"/>
                    </a:lnTo>
                    <a:lnTo>
                      <a:pt x="930" y="0"/>
                    </a:lnTo>
                    <a:lnTo>
                      <a:pt x="930" y="0"/>
                    </a:lnTo>
                    <a:close/>
                  </a:path>
                </a:pathLst>
              </a:custGeom>
              <a:solidFill>
                <a:schemeClr val="accent2"/>
              </a:solidFill>
              <a:ln w="9525">
                <a:noFill/>
                <a:round/>
                <a:headEnd/>
                <a:tailEnd/>
              </a:ln>
            </p:spPr>
            <p:txBody>
              <a:bodyPr/>
              <a:lstStyle/>
              <a:p>
                <a:pPr>
                  <a:defRPr/>
                </a:pPr>
                <a:endParaRPr lang="en-US"/>
              </a:p>
            </p:txBody>
          </p:sp>
          <p:sp>
            <p:nvSpPr>
              <p:cNvPr id="60477" name="Freeform 61"/>
              <p:cNvSpPr>
                <a:spLocks/>
              </p:cNvSpPr>
              <p:nvPr userDrawn="1"/>
            </p:nvSpPr>
            <p:spPr bwMode="hidden">
              <a:xfrm>
                <a:off x="0" y="1039"/>
                <a:ext cx="629" cy="937"/>
              </a:xfrm>
              <a:custGeom>
                <a:avLst/>
                <a:gdLst/>
                <a:ahLst/>
                <a:cxnLst>
                  <a:cxn ang="0">
                    <a:pos x="606" y="0"/>
                  </a:cxn>
                  <a:cxn ang="0">
                    <a:pos x="582" y="0"/>
                  </a:cxn>
                  <a:cxn ang="0">
                    <a:pos x="0" y="871"/>
                  </a:cxn>
                  <a:cxn ang="0">
                    <a:pos x="0" y="937"/>
                  </a:cxn>
                  <a:cxn ang="0">
                    <a:pos x="629" y="4"/>
                  </a:cxn>
                  <a:cxn ang="0">
                    <a:pos x="606" y="0"/>
                  </a:cxn>
                  <a:cxn ang="0">
                    <a:pos x="606" y="0"/>
                  </a:cxn>
                </a:cxnLst>
                <a:rect l="0" t="0" r="r" b="b"/>
                <a:pathLst>
                  <a:path w="629" h="937">
                    <a:moveTo>
                      <a:pt x="606" y="0"/>
                    </a:moveTo>
                    <a:lnTo>
                      <a:pt x="582" y="0"/>
                    </a:lnTo>
                    <a:lnTo>
                      <a:pt x="0" y="871"/>
                    </a:lnTo>
                    <a:lnTo>
                      <a:pt x="0" y="937"/>
                    </a:lnTo>
                    <a:lnTo>
                      <a:pt x="629" y="4"/>
                    </a:lnTo>
                    <a:lnTo>
                      <a:pt x="606" y="0"/>
                    </a:lnTo>
                    <a:lnTo>
                      <a:pt x="606" y="0"/>
                    </a:lnTo>
                    <a:close/>
                  </a:path>
                </a:pathLst>
              </a:custGeom>
              <a:solidFill>
                <a:schemeClr val="accent2"/>
              </a:solidFill>
              <a:ln w="9525">
                <a:noFill/>
                <a:round/>
                <a:headEnd/>
                <a:tailEnd/>
              </a:ln>
            </p:spPr>
            <p:txBody>
              <a:bodyPr/>
              <a:lstStyle/>
              <a:p>
                <a:pPr>
                  <a:defRPr/>
                </a:pPr>
                <a:endParaRPr lang="en-US"/>
              </a:p>
            </p:txBody>
          </p:sp>
          <p:sp>
            <p:nvSpPr>
              <p:cNvPr id="60478" name="Freeform 62"/>
              <p:cNvSpPr>
                <a:spLocks/>
              </p:cNvSpPr>
              <p:nvPr userDrawn="1"/>
            </p:nvSpPr>
            <p:spPr bwMode="hidden">
              <a:xfrm>
                <a:off x="0" y="1039"/>
                <a:ext cx="305" cy="427"/>
              </a:xfrm>
              <a:custGeom>
                <a:avLst/>
                <a:gdLst/>
                <a:ahLst/>
                <a:cxnLst>
                  <a:cxn ang="0">
                    <a:pos x="282" y="0"/>
                  </a:cxn>
                  <a:cxn ang="0">
                    <a:pos x="252" y="0"/>
                  </a:cxn>
                  <a:cxn ang="0">
                    <a:pos x="0" y="361"/>
                  </a:cxn>
                  <a:cxn ang="0">
                    <a:pos x="0" y="427"/>
                  </a:cxn>
                  <a:cxn ang="0">
                    <a:pos x="305" y="5"/>
                  </a:cxn>
                  <a:cxn ang="0">
                    <a:pos x="282" y="0"/>
                  </a:cxn>
                  <a:cxn ang="0">
                    <a:pos x="282" y="0"/>
                  </a:cxn>
                </a:cxnLst>
                <a:rect l="0" t="0" r="r" b="b"/>
                <a:pathLst>
                  <a:path w="305" h="427">
                    <a:moveTo>
                      <a:pt x="282" y="0"/>
                    </a:moveTo>
                    <a:lnTo>
                      <a:pt x="252" y="0"/>
                    </a:lnTo>
                    <a:lnTo>
                      <a:pt x="0" y="361"/>
                    </a:lnTo>
                    <a:lnTo>
                      <a:pt x="0" y="427"/>
                    </a:lnTo>
                    <a:lnTo>
                      <a:pt x="305" y="5"/>
                    </a:lnTo>
                    <a:lnTo>
                      <a:pt x="282" y="0"/>
                    </a:lnTo>
                    <a:lnTo>
                      <a:pt x="282" y="0"/>
                    </a:lnTo>
                    <a:close/>
                  </a:path>
                </a:pathLst>
              </a:custGeom>
              <a:solidFill>
                <a:schemeClr val="accent2"/>
              </a:solidFill>
              <a:ln w="9525">
                <a:noFill/>
                <a:round/>
                <a:headEnd/>
                <a:tailEnd/>
              </a:ln>
            </p:spPr>
            <p:txBody>
              <a:bodyPr/>
              <a:lstStyle/>
              <a:p>
                <a:pPr>
                  <a:defRPr/>
                </a:pPr>
                <a:endParaRPr lang="en-US"/>
              </a:p>
            </p:txBody>
          </p:sp>
          <p:sp>
            <p:nvSpPr>
              <p:cNvPr id="60479" name="Freeform 63"/>
              <p:cNvSpPr>
                <a:spLocks/>
              </p:cNvSpPr>
              <p:nvPr userDrawn="1"/>
            </p:nvSpPr>
            <p:spPr bwMode="hidden">
              <a:xfrm>
                <a:off x="4481" y="1039"/>
                <a:ext cx="1277" cy="2686"/>
              </a:xfrm>
              <a:custGeom>
                <a:avLst/>
                <a:gdLst/>
                <a:ahLst/>
                <a:cxnLst>
                  <a:cxn ang="0">
                    <a:pos x="41" y="0"/>
                  </a:cxn>
                  <a:cxn ang="0">
                    <a:pos x="17" y="0"/>
                  </a:cxn>
                  <a:cxn ang="0">
                    <a:pos x="0" y="4"/>
                  </a:cxn>
                  <a:cxn ang="0">
                    <a:pos x="1277" y="2686"/>
                  </a:cxn>
                  <a:cxn ang="0">
                    <a:pos x="1277" y="2596"/>
                  </a:cxn>
                  <a:cxn ang="0">
                    <a:pos x="41" y="0"/>
                  </a:cxn>
                  <a:cxn ang="0">
                    <a:pos x="41" y="0"/>
                  </a:cxn>
                </a:cxnLst>
                <a:rect l="0" t="0" r="r" b="b"/>
                <a:pathLst>
                  <a:path w="1277" h="2686">
                    <a:moveTo>
                      <a:pt x="41" y="0"/>
                    </a:moveTo>
                    <a:lnTo>
                      <a:pt x="17" y="0"/>
                    </a:lnTo>
                    <a:lnTo>
                      <a:pt x="0" y="4"/>
                    </a:lnTo>
                    <a:lnTo>
                      <a:pt x="1277" y="2686"/>
                    </a:lnTo>
                    <a:lnTo>
                      <a:pt x="1277" y="2596"/>
                    </a:lnTo>
                    <a:lnTo>
                      <a:pt x="41" y="0"/>
                    </a:lnTo>
                    <a:lnTo>
                      <a:pt x="41" y="0"/>
                    </a:lnTo>
                    <a:close/>
                  </a:path>
                </a:pathLst>
              </a:custGeom>
              <a:gradFill rotWithShape="0">
                <a:gsLst>
                  <a:gs pos="0">
                    <a:schemeClr val="bg2">
                      <a:gamma/>
                      <a:shade val="69804"/>
                      <a:invGamma/>
                    </a:schemeClr>
                  </a:gs>
                  <a:gs pos="100000">
                    <a:schemeClr val="bg2"/>
                  </a:gs>
                </a:gsLst>
                <a:lin ang="5400000" scaled="1"/>
              </a:gradFill>
              <a:ln w="9525">
                <a:noFill/>
                <a:round/>
                <a:headEnd/>
                <a:tailEnd/>
              </a:ln>
            </p:spPr>
            <p:txBody>
              <a:bodyPr/>
              <a:lstStyle/>
              <a:p>
                <a:pPr>
                  <a:defRPr/>
                </a:pPr>
                <a:endParaRPr lang="en-US"/>
              </a:p>
            </p:txBody>
          </p:sp>
          <p:sp>
            <p:nvSpPr>
              <p:cNvPr id="60480" name="Freeform 64"/>
              <p:cNvSpPr>
                <a:spLocks/>
              </p:cNvSpPr>
              <p:nvPr userDrawn="1"/>
            </p:nvSpPr>
            <p:spPr bwMode="hidden">
              <a:xfrm>
                <a:off x="4770" y="1039"/>
                <a:ext cx="988" cy="1730"/>
              </a:xfrm>
              <a:custGeom>
                <a:avLst/>
                <a:gdLst/>
                <a:ahLst/>
                <a:cxnLst>
                  <a:cxn ang="0">
                    <a:pos x="16" y="0"/>
                  </a:cxn>
                  <a:cxn ang="0">
                    <a:pos x="0" y="7"/>
                  </a:cxn>
                  <a:cxn ang="0">
                    <a:pos x="988" y="1730"/>
                  </a:cxn>
                  <a:cxn ang="0">
                    <a:pos x="988" y="1653"/>
                  </a:cxn>
                  <a:cxn ang="0">
                    <a:pos x="40" y="0"/>
                  </a:cxn>
                  <a:cxn ang="0">
                    <a:pos x="16" y="0"/>
                  </a:cxn>
                  <a:cxn ang="0">
                    <a:pos x="16" y="0"/>
                  </a:cxn>
                </a:cxnLst>
                <a:rect l="0" t="0" r="r" b="b"/>
                <a:pathLst>
                  <a:path w="988" h="1730">
                    <a:moveTo>
                      <a:pt x="16" y="0"/>
                    </a:moveTo>
                    <a:lnTo>
                      <a:pt x="0" y="7"/>
                    </a:lnTo>
                    <a:lnTo>
                      <a:pt x="988" y="1730"/>
                    </a:lnTo>
                    <a:lnTo>
                      <a:pt x="988" y="1653"/>
                    </a:lnTo>
                    <a:lnTo>
                      <a:pt x="40" y="0"/>
                    </a:lnTo>
                    <a:lnTo>
                      <a:pt x="16" y="0"/>
                    </a:lnTo>
                    <a:lnTo>
                      <a:pt x="16" y="0"/>
                    </a:lnTo>
                    <a:close/>
                  </a:path>
                </a:pathLst>
              </a:custGeom>
              <a:solidFill>
                <a:schemeClr val="accent2"/>
              </a:solidFill>
              <a:ln w="9525">
                <a:noFill/>
                <a:round/>
                <a:headEnd/>
                <a:tailEnd/>
              </a:ln>
            </p:spPr>
            <p:txBody>
              <a:bodyPr/>
              <a:lstStyle/>
              <a:p>
                <a:pPr>
                  <a:defRPr/>
                </a:pPr>
                <a:endParaRPr lang="en-US"/>
              </a:p>
            </p:txBody>
          </p:sp>
          <p:sp>
            <p:nvSpPr>
              <p:cNvPr id="60481" name="Freeform 65"/>
              <p:cNvSpPr>
                <a:spLocks/>
              </p:cNvSpPr>
              <p:nvPr userDrawn="1"/>
            </p:nvSpPr>
            <p:spPr bwMode="hidden">
              <a:xfrm>
                <a:off x="5088" y="1039"/>
                <a:ext cx="670" cy="997"/>
              </a:xfrm>
              <a:custGeom>
                <a:avLst/>
                <a:gdLst/>
                <a:ahLst/>
                <a:cxnLst>
                  <a:cxn ang="0">
                    <a:pos x="22" y="0"/>
                  </a:cxn>
                  <a:cxn ang="0">
                    <a:pos x="0" y="4"/>
                  </a:cxn>
                  <a:cxn ang="0">
                    <a:pos x="670" y="997"/>
                  </a:cxn>
                  <a:cxn ang="0">
                    <a:pos x="670" y="925"/>
                  </a:cxn>
                  <a:cxn ang="0">
                    <a:pos x="46" y="0"/>
                  </a:cxn>
                  <a:cxn ang="0">
                    <a:pos x="22" y="0"/>
                  </a:cxn>
                  <a:cxn ang="0">
                    <a:pos x="22" y="0"/>
                  </a:cxn>
                </a:cxnLst>
                <a:rect l="0" t="0" r="r" b="b"/>
                <a:pathLst>
                  <a:path w="670" h="997">
                    <a:moveTo>
                      <a:pt x="22" y="0"/>
                    </a:moveTo>
                    <a:lnTo>
                      <a:pt x="0" y="4"/>
                    </a:lnTo>
                    <a:lnTo>
                      <a:pt x="670" y="997"/>
                    </a:lnTo>
                    <a:lnTo>
                      <a:pt x="670" y="925"/>
                    </a:lnTo>
                    <a:lnTo>
                      <a:pt x="46" y="0"/>
                    </a:lnTo>
                    <a:lnTo>
                      <a:pt x="22" y="0"/>
                    </a:lnTo>
                    <a:lnTo>
                      <a:pt x="22" y="0"/>
                    </a:lnTo>
                    <a:close/>
                  </a:path>
                </a:pathLst>
              </a:custGeom>
              <a:solidFill>
                <a:schemeClr val="accent2"/>
              </a:solidFill>
              <a:ln w="9525">
                <a:noFill/>
                <a:round/>
                <a:headEnd/>
                <a:tailEnd/>
              </a:ln>
            </p:spPr>
            <p:txBody>
              <a:bodyPr/>
              <a:lstStyle/>
              <a:p>
                <a:pPr>
                  <a:defRPr/>
                </a:pPr>
                <a:endParaRPr lang="en-US"/>
              </a:p>
            </p:txBody>
          </p:sp>
          <p:sp>
            <p:nvSpPr>
              <p:cNvPr id="60482" name="Freeform 66"/>
              <p:cNvSpPr>
                <a:spLocks/>
              </p:cNvSpPr>
              <p:nvPr userDrawn="1"/>
            </p:nvSpPr>
            <p:spPr bwMode="hidden">
              <a:xfrm>
                <a:off x="5412" y="1039"/>
                <a:ext cx="346" cy="487"/>
              </a:xfrm>
              <a:custGeom>
                <a:avLst/>
                <a:gdLst/>
                <a:ahLst/>
                <a:cxnLst>
                  <a:cxn ang="0">
                    <a:pos x="22" y="0"/>
                  </a:cxn>
                  <a:cxn ang="0">
                    <a:pos x="0" y="7"/>
                  </a:cxn>
                  <a:cxn ang="0">
                    <a:pos x="346" y="487"/>
                  </a:cxn>
                  <a:cxn ang="0">
                    <a:pos x="346" y="415"/>
                  </a:cxn>
                  <a:cxn ang="0">
                    <a:pos x="46" y="0"/>
                  </a:cxn>
                  <a:cxn ang="0">
                    <a:pos x="22" y="0"/>
                  </a:cxn>
                  <a:cxn ang="0">
                    <a:pos x="22" y="0"/>
                  </a:cxn>
                </a:cxnLst>
                <a:rect l="0" t="0" r="r" b="b"/>
                <a:pathLst>
                  <a:path w="346" h="487">
                    <a:moveTo>
                      <a:pt x="22" y="0"/>
                    </a:moveTo>
                    <a:lnTo>
                      <a:pt x="0" y="7"/>
                    </a:lnTo>
                    <a:lnTo>
                      <a:pt x="346" y="487"/>
                    </a:lnTo>
                    <a:lnTo>
                      <a:pt x="346" y="415"/>
                    </a:lnTo>
                    <a:lnTo>
                      <a:pt x="46" y="0"/>
                    </a:lnTo>
                    <a:lnTo>
                      <a:pt x="22" y="0"/>
                    </a:lnTo>
                    <a:lnTo>
                      <a:pt x="22" y="0"/>
                    </a:lnTo>
                    <a:close/>
                  </a:path>
                </a:pathLst>
              </a:custGeom>
              <a:solidFill>
                <a:schemeClr val="accent2"/>
              </a:solidFill>
              <a:ln w="9525">
                <a:noFill/>
                <a:round/>
                <a:headEnd/>
                <a:tailEnd/>
              </a:ln>
            </p:spPr>
            <p:txBody>
              <a:bodyPr/>
              <a:lstStyle/>
              <a:p>
                <a:pPr>
                  <a:defRPr/>
                </a:pPr>
                <a:endParaRPr lang="en-US"/>
              </a:p>
            </p:txBody>
          </p:sp>
        </p:grpSp>
      </p:grpSp>
      <p:sp>
        <p:nvSpPr>
          <p:cNvPr id="60483" name="Rectangle 67"/>
          <p:cNvSpPr>
            <a:spLocks noGrp="1" noChangeArrowheads="1"/>
          </p:cNvSpPr>
          <p:nvPr>
            <p:ph type="title"/>
          </p:nvPr>
        </p:nvSpPr>
        <p:spPr bwMode="auto">
          <a:xfrm>
            <a:off x="455613" y="273050"/>
            <a:ext cx="8226425" cy="1143000"/>
          </a:xfrm>
          <a:prstGeom prst="rect">
            <a:avLst/>
          </a:prstGeom>
          <a:noFill/>
          <a:ln w="9525">
            <a:noFill/>
            <a:miter lim="800000"/>
            <a:headEnd/>
            <a:tailEnd/>
          </a:ln>
          <a:effectLst/>
        </p:spPr>
        <p:txBody>
          <a:bodyPr vert="horz" wrap="square" lIns="91440" tIns="45720" rIns="91440" bIns="45720" numCol="1" anchor="ctr" anchorCtr="1" compatLnSpc="1">
            <a:prstTxWarp prst="textNoShape">
              <a:avLst/>
            </a:prstTxWarp>
          </a:bodyPr>
          <a:lstStyle/>
          <a:p>
            <a:pPr lvl="0"/>
            <a:r>
              <a:rPr lang="en-US" smtClean="0"/>
              <a:t>Click to edit Master title style</a:t>
            </a:r>
          </a:p>
        </p:txBody>
      </p:sp>
      <p:sp>
        <p:nvSpPr>
          <p:cNvPr id="60484" name="Rectangle 68"/>
          <p:cNvSpPr>
            <a:spLocks noGrp="1" noChangeArrowheads="1"/>
          </p:cNvSpPr>
          <p:nvPr>
            <p:ph type="dt" sz="half" idx="2"/>
          </p:nvPr>
        </p:nvSpPr>
        <p:spPr bwMode="auto">
          <a:xfrm>
            <a:off x="455613" y="6242050"/>
            <a:ext cx="2130425" cy="4746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000">
                <a:effectLst>
                  <a:outerShdw blurRad="38100" dist="38100" dir="2700000" algn="tl">
                    <a:srgbClr val="000000"/>
                  </a:outerShdw>
                </a:effectLst>
              </a:defRPr>
            </a:lvl1pPr>
          </a:lstStyle>
          <a:p>
            <a:pPr>
              <a:defRPr/>
            </a:pPr>
            <a:endParaRPr lang="en-US"/>
          </a:p>
        </p:txBody>
      </p:sp>
      <p:sp>
        <p:nvSpPr>
          <p:cNvPr id="60485" name="Rectangle 69"/>
          <p:cNvSpPr>
            <a:spLocks noGrp="1" noChangeArrowheads="1"/>
          </p:cNvSpPr>
          <p:nvPr>
            <p:ph type="ftr" sz="quarter" idx="3"/>
          </p:nvPr>
        </p:nvSpPr>
        <p:spPr bwMode="auto">
          <a:xfrm>
            <a:off x="3124200" y="6242050"/>
            <a:ext cx="2895600" cy="4746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000">
                <a:effectLst>
                  <a:outerShdw blurRad="38100" dist="38100" dir="2700000" algn="tl">
                    <a:srgbClr val="000000"/>
                  </a:outerShdw>
                </a:effectLst>
              </a:defRPr>
            </a:lvl1pPr>
          </a:lstStyle>
          <a:p>
            <a:pPr>
              <a:defRPr/>
            </a:pPr>
            <a:endParaRPr lang="en-US"/>
          </a:p>
        </p:txBody>
      </p:sp>
      <p:sp>
        <p:nvSpPr>
          <p:cNvPr id="60486" name="Rectangle 70"/>
          <p:cNvSpPr>
            <a:spLocks noGrp="1" noChangeArrowheads="1"/>
          </p:cNvSpPr>
          <p:nvPr>
            <p:ph type="sldNum" sz="quarter" idx="4"/>
          </p:nvPr>
        </p:nvSpPr>
        <p:spPr bwMode="auto">
          <a:xfrm>
            <a:off x="6553200" y="6242050"/>
            <a:ext cx="2130425" cy="4746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000">
                <a:effectLst>
                  <a:outerShdw blurRad="38100" dist="38100" dir="2700000" algn="tl">
                    <a:srgbClr val="000000"/>
                  </a:outerShdw>
                </a:effectLst>
              </a:defRPr>
            </a:lvl1pPr>
          </a:lstStyle>
          <a:p>
            <a:pPr>
              <a:defRPr/>
            </a:pPr>
            <a:fld id="{0D033BFC-32F9-4BCA-AA58-70EB0A941B81}" type="slidenum">
              <a:rPr lang="en-US"/>
              <a:pPr>
                <a:defRPr/>
              </a:pPr>
              <a:t>‹#›</a:t>
            </a:fld>
            <a:endParaRPr lang="en-US"/>
          </a:p>
        </p:txBody>
      </p:sp>
      <p:sp>
        <p:nvSpPr>
          <p:cNvPr id="60487" name="Rectangle 71"/>
          <p:cNvSpPr>
            <a:spLocks noGrp="1" noChangeArrowheads="1"/>
          </p:cNvSpPr>
          <p:nvPr>
            <p:ph type="body" idx="1"/>
          </p:nvPr>
        </p:nvSpPr>
        <p:spPr bwMode="auto">
          <a:xfrm>
            <a:off x="455613" y="1598613"/>
            <a:ext cx="8226425" cy="4497387"/>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Tree>
  </p:cSld>
  <p:clrMap bg1="dk2" tx1="lt1" bg2="dk1" tx2="lt2" accent1="accent1" accent2="accent2" accent3="accent3" accent4="accent4" accent5="accent5" accent6="accent6" hlink="hlink" folHlink="folHlink"/>
  <p:sldLayoutIdLst>
    <p:sldLayoutId id="2147483690" r:id="rId1"/>
    <p:sldLayoutId id="2147483678" r:id="rId2"/>
    <p:sldLayoutId id="2147483679" r:id="rId3"/>
    <p:sldLayoutId id="2147483680" r:id="rId4"/>
    <p:sldLayoutId id="2147483681" r:id="rId5"/>
    <p:sldLayoutId id="2147483682" r:id="rId6"/>
    <p:sldLayoutId id="2147483683" r:id="rId7"/>
    <p:sldLayoutId id="2147483684" r:id="rId8"/>
    <p:sldLayoutId id="2147483685" r:id="rId9"/>
    <p:sldLayoutId id="2147483686" r:id="rId10"/>
    <p:sldLayoutId id="2147483687" r:id="rId11"/>
    <p:sldLayoutId id="2147483688" r:id="rId12"/>
    <p:sldLayoutId id="2147483689" r:id="rId13"/>
  </p:sldLayoutIdLst>
  <p:transition spd="slow">
    <p:fade thruBlk="1"/>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0487">
                                            <p:txEl>
                                              <p:pRg st="0" end="0"/>
                                            </p:txEl>
                                          </p:spTgt>
                                        </p:tgtEl>
                                        <p:attrNameLst>
                                          <p:attrName>style.visibility</p:attrName>
                                        </p:attrNameLst>
                                      </p:cBhvr>
                                      <p:to>
                                        <p:strVal val="visible"/>
                                      </p:to>
                                    </p:set>
                                    <p:animEffect transition="in" filter="fade">
                                      <p:cBhvr>
                                        <p:cTn id="7" dur="1000"/>
                                        <p:tgtEl>
                                          <p:spTgt spid="60487">
                                            <p:txEl>
                                              <p:pRg st="0" end="0"/>
                                            </p:txEl>
                                          </p:spTgt>
                                        </p:tgtEl>
                                      </p:cBhvr>
                                    </p:animEffect>
                                    <p:anim calcmode="lin" valueType="num">
                                      <p:cBhvr>
                                        <p:cTn id="8" dur="1000" fill="hold"/>
                                        <p:tgtEl>
                                          <p:spTgt spid="60487">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60487">
                                            <p:txEl>
                                              <p:pRg st="0" end="0"/>
                                            </p:txEl>
                                          </p:spTgt>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60487">
                                            <p:txEl>
                                              <p:pRg st="1" end="1"/>
                                            </p:txEl>
                                          </p:spTgt>
                                        </p:tgtEl>
                                        <p:attrNameLst>
                                          <p:attrName>style.visibility</p:attrName>
                                        </p:attrNameLst>
                                      </p:cBhvr>
                                      <p:to>
                                        <p:strVal val="visible"/>
                                      </p:to>
                                    </p:set>
                                    <p:animEffect transition="in" filter="fade">
                                      <p:cBhvr>
                                        <p:cTn id="12" dur="1000"/>
                                        <p:tgtEl>
                                          <p:spTgt spid="60487">
                                            <p:txEl>
                                              <p:pRg st="1" end="1"/>
                                            </p:txEl>
                                          </p:spTgt>
                                        </p:tgtEl>
                                      </p:cBhvr>
                                    </p:animEffect>
                                    <p:anim calcmode="lin" valueType="num">
                                      <p:cBhvr>
                                        <p:cTn id="13" dur="1000" fill="hold"/>
                                        <p:tgtEl>
                                          <p:spTgt spid="60487">
                                            <p:txEl>
                                              <p:pRg st="1" end="1"/>
                                            </p:txEl>
                                          </p:spTgt>
                                        </p:tgtEl>
                                        <p:attrNameLst>
                                          <p:attrName>ppt_x</p:attrName>
                                        </p:attrNameLst>
                                      </p:cBhvr>
                                      <p:tavLst>
                                        <p:tav tm="0">
                                          <p:val>
                                            <p:strVal val="#ppt_x"/>
                                          </p:val>
                                        </p:tav>
                                        <p:tav tm="100000">
                                          <p:val>
                                            <p:strVal val="#ppt_x"/>
                                          </p:val>
                                        </p:tav>
                                      </p:tavLst>
                                    </p:anim>
                                    <p:anim calcmode="lin" valueType="num">
                                      <p:cBhvr>
                                        <p:cTn id="14" dur="1000" fill="hold"/>
                                        <p:tgtEl>
                                          <p:spTgt spid="60487">
                                            <p:txEl>
                                              <p:pRg st="1" end="1"/>
                                            </p:txEl>
                                          </p:spTgt>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60487">
                                            <p:txEl>
                                              <p:pRg st="2" end="2"/>
                                            </p:txEl>
                                          </p:spTgt>
                                        </p:tgtEl>
                                        <p:attrNameLst>
                                          <p:attrName>style.visibility</p:attrName>
                                        </p:attrNameLst>
                                      </p:cBhvr>
                                      <p:to>
                                        <p:strVal val="visible"/>
                                      </p:to>
                                    </p:set>
                                    <p:animEffect transition="in" filter="fade">
                                      <p:cBhvr>
                                        <p:cTn id="17" dur="1000"/>
                                        <p:tgtEl>
                                          <p:spTgt spid="60487">
                                            <p:txEl>
                                              <p:pRg st="2" end="2"/>
                                            </p:txEl>
                                          </p:spTgt>
                                        </p:tgtEl>
                                      </p:cBhvr>
                                    </p:animEffect>
                                    <p:anim calcmode="lin" valueType="num">
                                      <p:cBhvr>
                                        <p:cTn id="18" dur="1000" fill="hold"/>
                                        <p:tgtEl>
                                          <p:spTgt spid="60487">
                                            <p:txEl>
                                              <p:pRg st="2" end="2"/>
                                            </p:txEl>
                                          </p:spTgt>
                                        </p:tgtEl>
                                        <p:attrNameLst>
                                          <p:attrName>ppt_x</p:attrName>
                                        </p:attrNameLst>
                                      </p:cBhvr>
                                      <p:tavLst>
                                        <p:tav tm="0">
                                          <p:val>
                                            <p:strVal val="#ppt_x"/>
                                          </p:val>
                                        </p:tav>
                                        <p:tav tm="100000">
                                          <p:val>
                                            <p:strVal val="#ppt_x"/>
                                          </p:val>
                                        </p:tav>
                                      </p:tavLst>
                                    </p:anim>
                                    <p:anim calcmode="lin" valueType="num">
                                      <p:cBhvr>
                                        <p:cTn id="19" dur="1000" fill="hold"/>
                                        <p:tgtEl>
                                          <p:spTgt spid="60487">
                                            <p:txEl>
                                              <p:pRg st="2" end="2"/>
                                            </p:txEl>
                                          </p:spTgt>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60487">
                                            <p:txEl>
                                              <p:pRg st="3" end="3"/>
                                            </p:txEl>
                                          </p:spTgt>
                                        </p:tgtEl>
                                        <p:attrNameLst>
                                          <p:attrName>style.visibility</p:attrName>
                                        </p:attrNameLst>
                                      </p:cBhvr>
                                      <p:to>
                                        <p:strVal val="visible"/>
                                      </p:to>
                                    </p:set>
                                    <p:animEffect transition="in" filter="fade">
                                      <p:cBhvr>
                                        <p:cTn id="22" dur="1000"/>
                                        <p:tgtEl>
                                          <p:spTgt spid="60487">
                                            <p:txEl>
                                              <p:pRg st="3" end="3"/>
                                            </p:txEl>
                                          </p:spTgt>
                                        </p:tgtEl>
                                      </p:cBhvr>
                                    </p:animEffect>
                                    <p:anim calcmode="lin" valueType="num">
                                      <p:cBhvr>
                                        <p:cTn id="23" dur="1000" fill="hold"/>
                                        <p:tgtEl>
                                          <p:spTgt spid="60487">
                                            <p:txEl>
                                              <p:pRg st="3" end="3"/>
                                            </p:txEl>
                                          </p:spTgt>
                                        </p:tgtEl>
                                        <p:attrNameLst>
                                          <p:attrName>ppt_x</p:attrName>
                                        </p:attrNameLst>
                                      </p:cBhvr>
                                      <p:tavLst>
                                        <p:tav tm="0">
                                          <p:val>
                                            <p:strVal val="#ppt_x"/>
                                          </p:val>
                                        </p:tav>
                                        <p:tav tm="100000">
                                          <p:val>
                                            <p:strVal val="#ppt_x"/>
                                          </p:val>
                                        </p:tav>
                                      </p:tavLst>
                                    </p:anim>
                                    <p:anim calcmode="lin" valueType="num">
                                      <p:cBhvr>
                                        <p:cTn id="24" dur="1000" fill="hold"/>
                                        <p:tgtEl>
                                          <p:spTgt spid="60487">
                                            <p:txEl>
                                              <p:pRg st="3" end="3"/>
                                            </p:txEl>
                                          </p:spTgt>
                                        </p:tgtEl>
                                        <p:attrNameLst>
                                          <p:attrName>ppt_y</p:attrName>
                                        </p:attrNameLst>
                                      </p:cBhvr>
                                      <p:tavLst>
                                        <p:tav tm="0">
                                          <p:val>
                                            <p:strVal val="#ppt_y+.1"/>
                                          </p:val>
                                        </p:tav>
                                        <p:tav tm="100000">
                                          <p:val>
                                            <p:strVal val="#ppt_y"/>
                                          </p:val>
                                        </p:tav>
                                      </p:tavLst>
                                    </p:anim>
                                  </p:childTnLst>
                                </p:cTn>
                              </p:par>
                              <p:par>
                                <p:cTn id="25" presetID="42" presetClass="entr" presetSubtype="0" fill="hold" grpId="0" nodeType="withEffect">
                                  <p:stCondLst>
                                    <p:cond delay="0"/>
                                  </p:stCondLst>
                                  <p:childTnLst>
                                    <p:set>
                                      <p:cBhvr>
                                        <p:cTn id="26" dur="1" fill="hold">
                                          <p:stCondLst>
                                            <p:cond delay="0"/>
                                          </p:stCondLst>
                                        </p:cTn>
                                        <p:tgtEl>
                                          <p:spTgt spid="60487">
                                            <p:txEl>
                                              <p:pRg st="4" end="4"/>
                                            </p:txEl>
                                          </p:spTgt>
                                        </p:tgtEl>
                                        <p:attrNameLst>
                                          <p:attrName>style.visibility</p:attrName>
                                        </p:attrNameLst>
                                      </p:cBhvr>
                                      <p:to>
                                        <p:strVal val="visible"/>
                                      </p:to>
                                    </p:set>
                                    <p:animEffect transition="in" filter="fade">
                                      <p:cBhvr>
                                        <p:cTn id="27" dur="1000"/>
                                        <p:tgtEl>
                                          <p:spTgt spid="60487">
                                            <p:txEl>
                                              <p:pRg st="4" end="4"/>
                                            </p:txEl>
                                          </p:spTgt>
                                        </p:tgtEl>
                                      </p:cBhvr>
                                    </p:animEffect>
                                    <p:anim calcmode="lin" valueType="num">
                                      <p:cBhvr>
                                        <p:cTn id="28" dur="1000" fill="hold"/>
                                        <p:tgtEl>
                                          <p:spTgt spid="60487">
                                            <p:txEl>
                                              <p:pRg st="4" end="4"/>
                                            </p:txEl>
                                          </p:spTgt>
                                        </p:tgtEl>
                                        <p:attrNameLst>
                                          <p:attrName>ppt_x</p:attrName>
                                        </p:attrNameLst>
                                      </p:cBhvr>
                                      <p:tavLst>
                                        <p:tav tm="0">
                                          <p:val>
                                            <p:strVal val="#ppt_x"/>
                                          </p:val>
                                        </p:tav>
                                        <p:tav tm="100000">
                                          <p:val>
                                            <p:strVal val="#ppt_x"/>
                                          </p:val>
                                        </p:tav>
                                      </p:tavLst>
                                    </p:anim>
                                    <p:anim calcmode="lin" valueType="num">
                                      <p:cBhvr>
                                        <p:cTn id="29" dur="1000" fill="hold"/>
                                        <p:tgtEl>
                                          <p:spTgt spid="60487">
                                            <p:txEl>
                                              <p:pRg st="4" end="4"/>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0487" grpId="0" build="p">
        <p:tmplLst>
          <p:tmpl lvl="1">
            <p:tnLst>
              <p:par>
                <p:cTn presetID="42" presetClass="entr" presetSubtype="0" fill="hold" nodeType="clickEffect">
                  <p:stCondLst>
                    <p:cond delay="0"/>
                  </p:stCondLst>
                  <p:childTnLst>
                    <p:set>
                      <p:cBhvr>
                        <p:cTn dur="1" fill="hold">
                          <p:stCondLst>
                            <p:cond delay="0"/>
                          </p:stCondLst>
                        </p:cTn>
                        <p:tgtEl>
                          <p:spTgt spid="60487"/>
                        </p:tgtEl>
                        <p:attrNameLst>
                          <p:attrName>style.visibility</p:attrName>
                        </p:attrNameLst>
                      </p:cBhvr>
                      <p:to>
                        <p:strVal val="visible"/>
                      </p:to>
                    </p:set>
                    <p:animEffect transition="in" filter="fade">
                      <p:cBhvr>
                        <p:cTn dur="1000"/>
                        <p:tgtEl>
                          <p:spTgt spid="60487"/>
                        </p:tgtEl>
                      </p:cBhvr>
                    </p:animEffect>
                    <p:anim calcmode="lin" valueType="num">
                      <p:cBhvr>
                        <p:cTn dur="1000" fill="hold"/>
                        <p:tgtEl>
                          <p:spTgt spid="60487"/>
                        </p:tgtEl>
                        <p:attrNameLst>
                          <p:attrName>ppt_x</p:attrName>
                        </p:attrNameLst>
                      </p:cBhvr>
                      <p:tavLst>
                        <p:tav tm="0">
                          <p:val>
                            <p:strVal val="#ppt_x"/>
                          </p:val>
                        </p:tav>
                        <p:tav tm="100000">
                          <p:val>
                            <p:strVal val="#ppt_x"/>
                          </p:val>
                        </p:tav>
                      </p:tavLst>
                    </p:anim>
                    <p:anim calcmode="lin" valueType="num">
                      <p:cBhvr>
                        <p:cTn dur="1000" fill="hold"/>
                        <p:tgtEl>
                          <p:spTgt spid="60487"/>
                        </p:tgtEl>
                        <p:attrNameLst>
                          <p:attrName>ppt_y</p:attrName>
                        </p:attrNameLst>
                      </p:cBhvr>
                      <p:tavLst>
                        <p:tav tm="0">
                          <p:val>
                            <p:strVal val="#ppt_y+.1"/>
                          </p:val>
                        </p:tav>
                        <p:tav tm="100000">
                          <p:val>
                            <p:strVal val="#ppt_y"/>
                          </p:val>
                        </p:tav>
                      </p:tavLst>
                    </p:anim>
                  </p:childTnLst>
                </p:cTn>
              </p:par>
            </p:tnLst>
          </p:tmpl>
          <p:tmpl lvl="2">
            <p:tnLst>
              <p:par>
                <p:cTn presetID="42" presetClass="entr" presetSubtype="0" fill="hold" nodeType="withEffect">
                  <p:stCondLst>
                    <p:cond delay="0"/>
                  </p:stCondLst>
                  <p:childTnLst>
                    <p:set>
                      <p:cBhvr>
                        <p:cTn dur="1" fill="hold">
                          <p:stCondLst>
                            <p:cond delay="0"/>
                          </p:stCondLst>
                        </p:cTn>
                        <p:tgtEl>
                          <p:spTgt spid="60487"/>
                        </p:tgtEl>
                        <p:attrNameLst>
                          <p:attrName>style.visibility</p:attrName>
                        </p:attrNameLst>
                      </p:cBhvr>
                      <p:to>
                        <p:strVal val="visible"/>
                      </p:to>
                    </p:set>
                    <p:animEffect transition="in" filter="fade">
                      <p:cBhvr>
                        <p:cTn dur="1000"/>
                        <p:tgtEl>
                          <p:spTgt spid="60487"/>
                        </p:tgtEl>
                      </p:cBhvr>
                    </p:animEffect>
                    <p:anim calcmode="lin" valueType="num">
                      <p:cBhvr>
                        <p:cTn dur="1000" fill="hold"/>
                        <p:tgtEl>
                          <p:spTgt spid="60487"/>
                        </p:tgtEl>
                        <p:attrNameLst>
                          <p:attrName>ppt_x</p:attrName>
                        </p:attrNameLst>
                      </p:cBhvr>
                      <p:tavLst>
                        <p:tav tm="0">
                          <p:val>
                            <p:strVal val="#ppt_x"/>
                          </p:val>
                        </p:tav>
                        <p:tav tm="100000">
                          <p:val>
                            <p:strVal val="#ppt_x"/>
                          </p:val>
                        </p:tav>
                      </p:tavLst>
                    </p:anim>
                    <p:anim calcmode="lin" valueType="num">
                      <p:cBhvr>
                        <p:cTn dur="1000" fill="hold"/>
                        <p:tgtEl>
                          <p:spTgt spid="60487"/>
                        </p:tgtEl>
                        <p:attrNameLst>
                          <p:attrName>ppt_y</p:attrName>
                        </p:attrNameLst>
                      </p:cBhvr>
                      <p:tavLst>
                        <p:tav tm="0">
                          <p:val>
                            <p:strVal val="#ppt_y+.1"/>
                          </p:val>
                        </p:tav>
                        <p:tav tm="100000">
                          <p:val>
                            <p:strVal val="#ppt_y"/>
                          </p:val>
                        </p:tav>
                      </p:tavLst>
                    </p:anim>
                  </p:childTnLst>
                </p:cTn>
              </p:par>
            </p:tnLst>
          </p:tmpl>
          <p:tmpl lvl="3">
            <p:tnLst>
              <p:par>
                <p:cTn presetID="42" presetClass="entr" presetSubtype="0" fill="hold" nodeType="withEffect">
                  <p:stCondLst>
                    <p:cond delay="0"/>
                  </p:stCondLst>
                  <p:childTnLst>
                    <p:set>
                      <p:cBhvr>
                        <p:cTn dur="1" fill="hold">
                          <p:stCondLst>
                            <p:cond delay="0"/>
                          </p:stCondLst>
                        </p:cTn>
                        <p:tgtEl>
                          <p:spTgt spid="60487"/>
                        </p:tgtEl>
                        <p:attrNameLst>
                          <p:attrName>style.visibility</p:attrName>
                        </p:attrNameLst>
                      </p:cBhvr>
                      <p:to>
                        <p:strVal val="visible"/>
                      </p:to>
                    </p:set>
                    <p:animEffect transition="in" filter="fade">
                      <p:cBhvr>
                        <p:cTn dur="1000"/>
                        <p:tgtEl>
                          <p:spTgt spid="60487"/>
                        </p:tgtEl>
                      </p:cBhvr>
                    </p:animEffect>
                    <p:anim calcmode="lin" valueType="num">
                      <p:cBhvr>
                        <p:cTn dur="1000" fill="hold"/>
                        <p:tgtEl>
                          <p:spTgt spid="60487"/>
                        </p:tgtEl>
                        <p:attrNameLst>
                          <p:attrName>ppt_x</p:attrName>
                        </p:attrNameLst>
                      </p:cBhvr>
                      <p:tavLst>
                        <p:tav tm="0">
                          <p:val>
                            <p:strVal val="#ppt_x"/>
                          </p:val>
                        </p:tav>
                        <p:tav tm="100000">
                          <p:val>
                            <p:strVal val="#ppt_x"/>
                          </p:val>
                        </p:tav>
                      </p:tavLst>
                    </p:anim>
                    <p:anim calcmode="lin" valueType="num">
                      <p:cBhvr>
                        <p:cTn dur="1000" fill="hold"/>
                        <p:tgtEl>
                          <p:spTgt spid="60487"/>
                        </p:tgtEl>
                        <p:attrNameLst>
                          <p:attrName>ppt_y</p:attrName>
                        </p:attrNameLst>
                      </p:cBhvr>
                      <p:tavLst>
                        <p:tav tm="0">
                          <p:val>
                            <p:strVal val="#ppt_y+.1"/>
                          </p:val>
                        </p:tav>
                        <p:tav tm="100000">
                          <p:val>
                            <p:strVal val="#ppt_y"/>
                          </p:val>
                        </p:tav>
                      </p:tavLst>
                    </p:anim>
                  </p:childTnLst>
                </p:cTn>
              </p:par>
            </p:tnLst>
          </p:tmpl>
          <p:tmpl lvl="4">
            <p:tnLst>
              <p:par>
                <p:cTn presetID="42" presetClass="entr" presetSubtype="0" fill="hold" nodeType="withEffect">
                  <p:stCondLst>
                    <p:cond delay="0"/>
                  </p:stCondLst>
                  <p:childTnLst>
                    <p:set>
                      <p:cBhvr>
                        <p:cTn dur="1" fill="hold">
                          <p:stCondLst>
                            <p:cond delay="0"/>
                          </p:stCondLst>
                        </p:cTn>
                        <p:tgtEl>
                          <p:spTgt spid="60487"/>
                        </p:tgtEl>
                        <p:attrNameLst>
                          <p:attrName>style.visibility</p:attrName>
                        </p:attrNameLst>
                      </p:cBhvr>
                      <p:to>
                        <p:strVal val="visible"/>
                      </p:to>
                    </p:set>
                    <p:animEffect transition="in" filter="fade">
                      <p:cBhvr>
                        <p:cTn dur="1000"/>
                        <p:tgtEl>
                          <p:spTgt spid="60487"/>
                        </p:tgtEl>
                      </p:cBhvr>
                    </p:animEffect>
                    <p:anim calcmode="lin" valueType="num">
                      <p:cBhvr>
                        <p:cTn dur="1000" fill="hold"/>
                        <p:tgtEl>
                          <p:spTgt spid="60487"/>
                        </p:tgtEl>
                        <p:attrNameLst>
                          <p:attrName>ppt_x</p:attrName>
                        </p:attrNameLst>
                      </p:cBhvr>
                      <p:tavLst>
                        <p:tav tm="0">
                          <p:val>
                            <p:strVal val="#ppt_x"/>
                          </p:val>
                        </p:tav>
                        <p:tav tm="100000">
                          <p:val>
                            <p:strVal val="#ppt_x"/>
                          </p:val>
                        </p:tav>
                      </p:tavLst>
                    </p:anim>
                    <p:anim calcmode="lin" valueType="num">
                      <p:cBhvr>
                        <p:cTn dur="1000" fill="hold"/>
                        <p:tgtEl>
                          <p:spTgt spid="60487"/>
                        </p:tgtEl>
                        <p:attrNameLst>
                          <p:attrName>ppt_y</p:attrName>
                        </p:attrNameLst>
                      </p:cBhvr>
                      <p:tavLst>
                        <p:tav tm="0">
                          <p:val>
                            <p:strVal val="#ppt_y+.1"/>
                          </p:val>
                        </p:tav>
                        <p:tav tm="100000">
                          <p:val>
                            <p:strVal val="#ppt_y"/>
                          </p:val>
                        </p:tav>
                      </p:tavLst>
                    </p:anim>
                  </p:childTnLst>
                </p:cTn>
              </p:par>
            </p:tnLst>
          </p:tmpl>
          <p:tmpl lvl="5">
            <p:tnLst>
              <p:par>
                <p:cTn presetID="42" presetClass="entr" presetSubtype="0" fill="hold" nodeType="withEffect">
                  <p:stCondLst>
                    <p:cond delay="0"/>
                  </p:stCondLst>
                  <p:childTnLst>
                    <p:set>
                      <p:cBhvr>
                        <p:cTn dur="1" fill="hold">
                          <p:stCondLst>
                            <p:cond delay="0"/>
                          </p:stCondLst>
                        </p:cTn>
                        <p:tgtEl>
                          <p:spTgt spid="60487"/>
                        </p:tgtEl>
                        <p:attrNameLst>
                          <p:attrName>style.visibility</p:attrName>
                        </p:attrNameLst>
                      </p:cBhvr>
                      <p:to>
                        <p:strVal val="visible"/>
                      </p:to>
                    </p:set>
                    <p:animEffect transition="in" filter="fade">
                      <p:cBhvr>
                        <p:cTn dur="1000"/>
                        <p:tgtEl>
                          <p:spTgt spid="60487"/>
                        </p:tgtEl>
                      </p:cBhvr>
                    </p:animEffect>
                    <p:anim calcmode="lin" valueType="num">
                      <p:cBhvr>
                        <p:cTn dur="1000" fill="hold"/>
                        <p:tgtEl>
                          <p:spTgt spid="60487"/>
                        </p:tgtEl>
                        <p:attrNameLst>
                          <p:attrName>ppt_x</p:attrName>
                        </p:attrNameLst>
                      </p:cBhvr>
                      <p:tavLst>
                        <p:tav tm="0">
                          <p:val>
                            <p:strVal val="#ppt_x"/>
                          </p:val>
                        </p:tav>
                        <p:tav tm="100000">
                          <p:val>
                            <p:strVal val="#ppt_x"/>
                          </p:val>
                        </p:tav>
                      </p:tavLst>
                    </p:anim>
                    <p:anim calcmode="lin" valueType="num">
                      <p:cBhvr>
                        <p:cTn dur="1000" fill="hold"/>
                        <p:tgtEl>
                          <p:spTgt spid="60487"/>
                        </p:tgtEl>
                        <p:attrNameLst>
                          <p:attrName>ppt_y</p:attrName>
                        </p:attrNameLst>
                      </p:cBhvr>
                      <p:tavLst>
                        <p:tav tm="0">
                          <p:val>
                            <p:strVal val="#ppt_y+.1"/>
                          </p:val>
                        </p:tav>
                        <p:tav tm="100000">
                          <p:val>
                            <p:strVal val="#ppt_y"/>
                          </p:val>
                        </p:tav>
                      </p:tavLst>
                    </p:anim>
                  </p:childTnLst>
                </p:cTn>
              </p:par>
            </p:tnLst>
          </p:tmpl>
        </p:tmplLst>
      </p:bldP>
    </p:bldLst>
  </p:timing>
  <p:txStyles>
    <p:titleStyle>
      <a:lvl1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2pPr>
      <a:lvl3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3pPr>
      <a:lvl4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4pPr>
      <a:lvl5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5pPr>
      <a:lvl6pPr marL="4572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6pPr>
      <a:lvl7pPr marL="9144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7pPr>
      <a:lvl8pPr marL="13716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8pPr>
      <a:lvl9pPr marL="18288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9pPr>
    </p:titleStyle>
    <p:bodyStyle>
      <a:lvl1pPr marL="342900" indent="-342900" algn="l" rtl="0" eaLnBrk="0" fontAlgn="base" hangingPunct="0">
        <a:spcBef>
          <a:spcPct val="20000"/>
        </a:spcBef>
        <a:spcAft>
          <a:spcPct val="0"/>
        </a:spcAft>
        <a:buClr>
          <a:schemeClr val="tx2"/>
        </a:buClr>
        <a:buSzPct val="115000"/>
        <a:buFont typeface="Wingdings" pitchFamily="2" charset="2"/>
        <a:buChar char="§"/>
        <a:defRPr sz="3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Font typeface="Wingdings" pitchFamily="2" charset="2"/>
        <a:buChar char="§"/>
        <a:defRPr sz="2800">
          <a:solidFill>
            <a:schemeClr val="tx1"/>
          </a:solidFill>
          <a:effectLst>
            <a:outerShdw blurRad="38100" dist="38100" dir="2700000" algn="tl">
              <a:srgbClr val="000000"/>
            </a:outerShdw>
          </a:effectLst>
          <a:latin typeface="+mn-lt"/>
          <a:cs typeface="+mn-cs"/>
        </a:defRPr>
      </a:lvl2pPr>
      <a:lvl3pPr marL="1143000" indent="-228600" algn="l" rtl="0" eaLnBrk="0" fontAlgn="base" hangingPunct="0">
        <a:spcBef>
          <a:spcPct val="20000"/>
        </a:spcBef>
        <a:spcAft>
          <a:spcPct val="0"/>
        </a:spcAft>
        <a:buClr>
          <a:schemeClr val="tx2"/>
        </a:buClr>
        <a:buSzPct val="115000"/>
        <a:buFont typeface="Wingdings" pitchFamily="2" charset="2"/>
        <a:buChar char="§"/>
        <a:defRPr sz="2400">
          <a:solidFill>
            <a:schemeClr val="tx1"/>
          </a:solidFill>
          <a:effectLst>
            <a:outerShdw blurRad="38100" dist="38100" dir="2700000" algn="tl">
              <a:srgbClr val="000000"/>
            </a:outerShdw>
          </a:effectLst>
          <a:latin typeface="+mn-lt"/>
          <a:cs typeface="+mn-cs"/>
        </a:defRPr>
      </a:lvl3pPr>
      <a:lvl4pPr marL="1600200" indent="-228600" algn="l" rtl="0" eaLnBrk="0" fontAlgn="base" hangingPunct="0">
        <a:spcBef>
          <a:spcPct val="20000"/>
        </a:spcBef>
        <a:spcAft>
          <a:spcPct val="0"/>
        </a:spcAft>
        <a:buFont typeface="Wingdings" pitchFamily="2" charset="2"/>
        <a:buChar char="§"/>
        <a:defRPr sz="2000">
          <a:solidFill>
            <a:schemeClr val="tx1"/>
          </a:solidFill>
          <a:effectLst>
            <a:outerShdw blurRad="38100" dist="38100" dir="2700000" algn="tl">
              <a:srgbClr val="000000"/>
            </a:outerShdw>
          </a:effectLst>
          <a:latin typeface="+mn-lt"/>
          <a:cs typeface="+mn-cs"/>
        </a:defRPr>
      </a:lvl4pPr>
      <a:lvl5pPr marL="2057400" indent="-228600" algn="l" rtl="0" eaLnBrk="0" fontAlgn="base" hangingPunct="0">
        <a:spcBef>
          <a:spcPct val="20000"/>
        </a:spcBef>
        <a:spcAft>
          <a:spcPct val="0"/>
        </a:spcAft>
        <a:buClr>
          <a:schemeClr val="tx2"/>
        </a:buClr>
        <a:buSzPct val="115000"/>
        <a:buFont typeface="Wingdings" pitchFamily="2" charset="2"/>
        <a:buChar char="§"/>
        <a:defRPr sz="2000">
          <a:solidFill>
            <a:schemeClr val="tx1"/>
          </a:solidFill>
          <a:effectLst>
            <a:outerShdw blurRad="38100" dist="38100" dir="2700000" algn="tl">
              <a:srgbClr val="000000"/>
            </a:outerShdw>
          </a:effectLst>
          <a:latin typeface="+mn-lt"/>
          <a:cs typeface="+mn-cs"/>
        </a:defRPr>
      </a:lvl5pPr>
      <a:lvl6pPr marL="2514600" indent="-228600" algn="l" rtl="0" fontAlgn="base">
        <a:spcBef>
          <a:spcPct val="20000"/>
        </a:spcBef>
        <a:spcAft>
          <a:spcPct val="0"/>
        </a:spcAft>
        <a:buClr>
          <a:schemeClr val="tx2"/>
        </a:buClr>
        <a:buSzPct val="115000"/>
        <a:buFont typeface="Wingdings" pitchFamily="2" charset="2"/>
        <a:buChar char="§"/>
        <a:defRPr sz="2000">
          <a:solidFill>
            <a:schemeClr val="tx1"/>
          </a:solidFill>
          <a:effectLst>
            <a:outerShdw blurRad="38100" dist="38100" dir="2700000" algn="tl">
              <a:srgbClr val="000000"/>
            </a:outerShdw>
          </a:effectLst>
          <a:latin typeface="+mn-lt"/>
          <a:cs typeface="+mn-cs"/>
        </a:defRPr>
      </a:lvl6pPr>
      <a:lvl7pPr marL="2971800" indent="-228600" algn="l" rtl="0" fontAlgn="base">
        <a:spcBef>
          <a:spcPct val="20000"/>
        </a:spcBef>
        <a:spcAft>
          <a:spcPct val="0"/>
        </a:spcAft>
        <a:buClr>
          <a:schemeClr val="tx2"/>
        </a:buClr>
        <a:buSzPct val="115000"/>
        <a:buFont typeface="Wingdings" pitchFamily="2" charset="2"/>
        <a:buChar char="§"/>
        <a:defRPr sz="2000">
          <a:solidFill>
            <a:schemeClr val="tx1"/>
          </a:solidFill>
          <a:effectLst>
            <a:outerShdw blurRad="38100" dist="38100" dir="2700000" algn="tl">
              <a:srgbClr val="000000"/>
            </a:outerShdw>
          </a:effectLst>
          <a:latin typeface="+mn-lt"/>
          <a:cs typeface="+mn-cs"/>
        </a:defRPr>
      </a:lvl7pPr>
      <a:lvl8pPr marL="3429000" indent="-228600" algn="l" rtl="0" fontAlgn="base">
        <a:spcBef>
          <a:spcPct val="20000"/>
        </a:spcBef>
        <a:spcAft>
          <a:spcPct val="0"/>
        </a:spcAft>
        <a:buClr>
          <a:schemeClr val="tx2"/>
        </a:buClr>
        <a:buSzPct val="115000"/>
        <a:buFont typeface="Wingdings" pitchFamily="2" charset="2"/>
        <a:buChar char="§"/>
        <a:defRPr sz="2000">
          <a:solidFill>
            <a:schemeClr val="tx1"/>
          </a:solidFill>
          <a:effectLst>
            <a:outerShdw blurRad="38100" dist="38100" dir="2700000" algn="tl">
              <a:srgbClr val="000000"/>
            </a:outerShdw>
          </a:effectLst>
          <a:latin typeface="+mn-lt"/>
          <a:cs typeface="+mn-cs"/>
        </a:defRPr>
      </a:lvl8pPr>
      <a:lvl9pPr marL="3886200" indent="-228600" algn="l" rtl="0" fontAlgn="base">
        <a:spcBef>
          <a:spcPct val="20000"/>
        </a:spcBef>
        <a:spcAft>
          <a:spcPct val="0"/>
        </a:spcAft>
        <a:buClr>
          <a:schemeClr val="tx2"/>
        </a:buClr>
        <a:buSzPct val="115000"/>
        <a:buFont typeface="Wingdings" pitchFamily="2" charset="2"/>
        <a:buChar char="§"/>
        <a:defRPr sz="2000">
          <a:solidFill>
            <a:schemeClr val="tx1"/>
          </a:solidFill>
          <a:effectLst>
            <a:outerShdw blurRad="38100" dist="38100" dir="2700000" algn="tl">
              <a:srgbClr val="000000"/>
            </a:outerShdw>
          </a:effectLst>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7.jpeg"/></Relationships>
</file>

<file path=ppt/slides/_rels/slide1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2.xml"/><Relationship Id="rId1" Type="http://schemas.openxmlformats.org/officeDocument/2006/relationships/slideLayout" Target="../slideLayouts/slideLayout13.xml"/><Relationship Id="rId4" Type="http://schemas.openxmlformats.org/officeDocument/2006/relationships/image" Target="../media/image11.jpeg"/></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image" Target="../media/image16.jpe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25.xml"/><Relationship Id="rId1" Type="http://schemas.openxmlformats.org/officeDocument/2006/relationships/slideLayout" Target="../slideLayouts/slideLayout2.xml"/><Relationship Id="rId4" Type="http://schemas.openxmlformats.org/officeDocument/2006/relationships/image" Target="../media/image18.png"/></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p:txBody>
          <a:bodyPr/>
          <a:lstStyle/>
          <a:p>
            <a:pPr eaLnBrk="1" hangingPunct="1">
              <a:defRPr/>
            </a:pPr>
            <a:r>
              <a:rPr lang="en-US" smtClean="0"/>
              <a:t>Introduction to Argument-Persuasion Writing</a:t>
            </a:r>
          </a:p>
        </p:txBody>
      </p:sp>
      <p:sp>
        <p:nvSpPr>
          <p:cNvPr id="2051" name="Rectangle 3"/>
          <p:cNvSpPr>
            <a:spLocks noGrp="1" noChangeArrowheads="1"/>
          </p:cNvSpPr>
          <p:nvPr>
            <p:ph type="subTitle" idx="1"/>
          </p:nvPr>
        </p:nvSpPr>
        <p:spPr/>
        <p:txBody>
          <a:bodyPr/>
          <a:lstStyle/>
          <a:p>
            <a:pPr eaLnBrk="1" hangingPunct="1">
              <a:defRPr/>
            </a:pPr>
            <a:r>
              <a:rPr lang="en-US" smtClean="0"/>
              <a:t>Professor Roe</a:t>
            </a:r>
          </a:p>
          <a:p>
            <a:pPr eaLnBrk="1" hangingPunct="1">
              <a:defRPr/>
            </a:pPr>
            <a:r>
              <a:rPr lang="en-US" smtClean="0"/>
              <a:t>English 103: Critical Thinking</a:t>
            </a:r>
          </a:p>
          <a:p>
            <a:pPr eaLnBrk="1" hangingPunct="1">
              <a:defRPr/>
            </a:pPr>
            <a:endParaRPr lang="en-US" smtClean="0"/>
          </a:p>
        </p:txBody>
      </p:sp>
      <p:pic>
        <p:nvPicPr>
          <p:cNvPr id="3076" name="Picture 5" descr="critical_bnr"/>
          <p:cNvPicPr>
            <a:picLocks noChangeAspect="1" noChangeArrowheads="1"/>
          </p:cNvPicPr>
          <p:nvPr/>
        </p:nvPicPr>
        <p:blipFill>
          <a:blip r:embed="rId3" cstate="print"/>
          <a:srcRect/>
          <a:stretch>
            <a:fillRect/>
          </a:stretch>
        </p:blipFill>
        <p:spPr bwMode="auto">
          <a:xfrm>
            <a:off x="3505200" y="228600"/>
            <a:ext cx="1828800" cy="1628775"/>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4" name="Rectangle 4"/>
          <p:cNvSpPr>
            <a:spLocks noGrp="1" noChangeArrowheads="1"/>
          </p:cNvSpPr>
          <p:nvPr>
            <p:ph type="title"/>
          </p:nvPr>
        </p:nvSpPr>
        <p:spPr>
          <a:xfrm>
            <a:off x="455613" y="0"/>
            <a:ext cx="8226425" cy="1295400"/>
          </a:xfrm>
        </p:spPr>
        <p:txBody>
          <a:bodyPr/>
          <a:lstStyle/>
          <a:p>
            <a:pPr eaLnBrk="1" hangingPunct="1">
              <a:defRPr/>
            </a:pPr>
            <a:r>
              <a:rPr lang="en-US" dirty="0" smtClean="0"/>
              <a:t>Let’s Define Some Terms</a:t>
            </a:r>
          </a:p>
        </p:txBody>
      </p:sp>
      <p:sp>
        <p:nvSpPr>
          <p:cNvPr id="5125" name="Rectangle 5"/>
          <p:cNvSpPr>
            <a:spLocks noGrp="1" noChangeArrowheads="1"/>
          </p:cNvSpPr>
          <p:nvPr>
            <p:ph type="body" sz="half" idx="1"/>
          </p:nvPr>
        </p:nvSpPr>
        <p:spPr>
          <a:xfrm>
            <a:off x="455613" y="1143000"/>
            <a:ext cx="8231187" cy="2819400"/>
          </a:xfrm>
        </p:spPr>
        <p:txBody>
          <a:bodyPr/>
          <a:lstStyle/>
          <a:p>
            <a:pPr eaLnBrk="1" hangingPunct="1">
              <a:lnSpc>
                <a:spcPct val="90000"/>
              </a:lnSpc>
              <a:buFont typeface="Wingdings" pitchFamily="2" charset="2"/>
              <a:buNone/>
              <a:defRPr/>
            </a:pPr>
            <a:r>
              <a:rPr lang="en-US" sz="2000" dirty="0" smtClean="0"/>
              <a:t>What is CRITICAL THINKING?</a:t>
            </a:r>
          </a:p>
          <a:p>
            <a:pPr eaLnBrk="1" hangingPunct="1">
              <a:lnSpc>
                <a:spcPct val="90000"/>
              </a:lnSpc>
              <a:buFont typeface="Wingdings" pitchFamily="2" charset="2"/>
              <a:buNone/>
              <a:defRPr/>
            </a:pPr>
            <a:r>
              <a:rPr lang="en-US" sz="2000" i="1" dirty="0" smtClean="0"/>
              <a:t>Critical</a:t>
            </a:r>
            <a:r>
              <a:rPr lang="en-US" sz="2000" dirty="0" smtClean="0"/>
              <a:t> means:</a:t>
            </a:r>
          </a:p>
          <a:p>
            <a:pPr eaLnBrk="1" hangingPunct="1">
              <a:lnSpc>
                <a:spcPct val="90000"/>
              </a:lnSpc>
              <a:defRPr/>
            </a:pPr>
            <a:r>
              <a:rPr lang="en-US" sz="2000" dirty="0" smtClean="0"/>
              <a:t>Serious</a:t>
            </a:r>
          </a:p>
          <a:p>
            <a:pPr eaLnBrk="1" hangingPunct="1">
              <a:lnSpc>
                <a:spcPct val="90000"/>
              </a:lnSpc>
              <a:defRPr/>
            </a:pPr>
            <a:r>
              <a:rPr lang="en-US" sz="2000" dirty="0" smtClean="0"/>
              <a:t>Important/necessary</a:t>
            </a:r>
          </a:p>
          <a:p>
            <a:pPr eaLnBrk="1" hangingPunct="1">
              <a:lnSpc>
                <a:spcPct val="90000"/>
              </a:lnSpc>
              <a:buFont typeface="Wingdings" pitchFamily="2" charset="2"/>
              <a:buNone/>
              <a:defRPr/>
            </a:pPr>
            <a:r>
              <a:rPr lang="en-US" sz="2000" i="1" dirty="0" smtClean="0"/>
              <a:t>Thinking</a:t>
            </a:r>
            <a:r>
              <a:rPr lang="en-US" sz="2000" dirty="0" smtClean="0"/>
              <a:t> means:</a:t>
            </a:r>
          </a:p>
          <a:p>
            <a:pPr eaLnBrk="1" hangingPunct="1">
              <a:lnSpc>
                <a:spcPct val="90000"/>
              </a:lnSpc>
              <a:defRPr/>
            </a:pPr>
            <a:r>
              <a:rPr lang="en-US" sz="2000" dirty="0" smtClean="0"/>
              <a:t>Considering data, facts, alternatives, solutions; </a:t>
            </a:r>
          </a:p>
          <a:p>
            <a:pPr eaLnBrk="1" hangingPunct="1">
              <a:lnSpc>
                <a:spcPct val="90000"/>
              </a:lnSpc>
              <a:defRPr/>
            </a:pPr>
            <a:r>
              <a:rPr lang="en-US" sz="2000" dirty="0" smtClean="0"/>
              <a:t>Devoting time and energy to the contemplation of something</a:t>
            </a:r>
          </a:p>
          <a:p>
            <a:pPr eaLnBrk="1" hangingPunct="1">
              <a:lnSpc>
                <a:spcPct val="90000"/>
              </a:lnSpc>
              <a:buFont typeface="Wingdings" pitchFamily="2" charset="2"/>
              <a:buNone/>
              <a:defRPr/>
            </a:pPr>
            <a:endParaRPr lang="en-US" sz="2400" dirty="0" smtClean="0"/>
          </a:p>
        </p:txBody>
      </p:sp>
      <p:pic>
        <p:nvPicPr>
          <p:cNvPr id="4100" name="Picture 7" descr="http://t0.gstatic.com/images?q=tbn:ANd9GcShjHefAkP7rub8Id9XbP6eyh1vLNfJ_VjevMaIFXU_8-jT1oCK"/>
          <p:cNvPicPr>
            <a:picLocks noChangeAspect="1" noChangeArrowheads="1"/>
          </p:cNvPicPr>
          <p:nvPr/>
        </p:nvPicPr>
        <p:blipFill>
          <a:blip r:embed="rId3" cstate="print"/>
          <a:srcRect/>
          <a:stretch>
            <a:fillRect/>
          </a:stretch>
        </p:blipFill>
        <p:spPr bwMode="auto">
          <a:xfrm>
            <a:off x="457200" y="3505200"/>
            <a:ext cx="8229600" cy="3124200"/>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p:txBody>
          <a:bodyPr/>
          <a:lstStyle/>
          <a:p>
            <a:pPr eaLnBrk="1" hangingPunct="1">
              <a:defRPr/>
            </a:pPr>
            <a:r>
              <a:rPr lang="en-US" smtClean="0"/>
              <a:t>Critical Thinking </a:t>
            </a:r>
          </a:p>
        </p:txBody>
      </p:sp>
      <p:sp>
        <p:nvSpPr>
          <p:cNvPr id="8195" name="Rectangle 3"/>
          <p:cNvSpPr>
            <a:spLocks noGrp="1" noChangeArrowheads="1"/>
          </p:cNvSpPr>
          <p:nvPr>
            <p:ph type="body" idx="1"/>
          </p:nvPr>
        </p:nvSpPr>
        <p:spPr/>
        <p:txBody>
          <a:bodyPr/>
          <a:lstStyle/>
          <a:p>
            <a:pPr eaLnBrk="1" hangingPunct="1">
              <a:lnSpc>
                <a:spcPct val="90000"/>
              </a:lnSpc>
              <a:defRPr/>
            </a:pPr>
            <a:r>
              <a:rPr lang="en-US" smtClean="0"/>
              <a:t>Thinking about serious and important issues</a:t>
            </a:r>
          </a:p>
          <a:p>
            <a:pPr eaLnBrk="1" hangingPunct="1">
              <a:lnSpc>
                <a:spcPct val="90000"/>
              </a:lnSpc>
              <a:defRPr/>
            </a:pPr>
            <a:r>
              <a:rPr lang="en-US" smtClean="0"/>
              <a:t>Considering the full range of perspectives on any topic</a:t>
            </a:r>
          </a:p>
          <a:p>
            <a:pPr eaLnBrk="1" hangingPunct="1">
              <a:lnSpc>
                <a:spcPct val="90000"/>
              </a:lnSpc>
              <a:defRPr/>
            </a:pPr>
            <a:r>
              <a:rPr lang="en-US" smtClean="0"/>
              <a:t>Analyzing the intricate aspects of a subject</a:t>
            </a:r>
          </a:p>
          <a:p>
            <a:pPr eaLnBrk="1" hangingPunct="1">
              <a:lnSpc>
                <a:spcPct val="90000"/>
              </a:lnSpc>
              <a:defRPr/>
            </a:pPr>
            <a:r>
              <a:rPr lang="en-US" smtClean="0"/>
              <a:t>It is NOT thinking about whether to eat Coco Krispies or Cookie Crisp</a:t>
            </a:r>
          </a:p>
          <a:p>
            <a:pPr eaLnBrk="1" hangingPunct="1">
              <a:lnSpc>
                <a:spcPct val="90000"/>
              </a:lnSpc>
              <a:defRPr/>
            </a:pPr>
            <a:r>
              <a:rPr lang="en-US" smtClean="0"/>
              <a:t>It is NOT just researching the pro-life stance on abortion.</a:t>
            </a:r>
          </a:p>
        </p:txBody>
      </p:sp>
    </p:spTree>
  </p:cSld>
  <p:clrMapOvr>
    <a:masterClrMapping/>
  </p:clrMapOvr>
  <p:transition spd="slow">
    <p:fade thruBlk="1"/>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p:txBody>
          <a:bodyPr/>
          <a:lstStyle/>
          <a:p>
            <a:pPr eaLnBrk="1" hangingPunct="1">
              <a:defRPr/>
            </a:pPr>
            <a:r>
              <a:rPr lang="en-US" smtClean="0"/>
              <a:t>What is an Argument?</a:t>
            </a:r>
          </a:p>
        </p:txBody>
      </p:sp>
      <p:sp>
        <p:nvSpPr>
          <p:cNvPr id="10243" name="Rectangle 3"/>
          <p:cNvSpPr>
            <a:spLocks noGrp="1" noChangeArrowheads="1"/>
          </p:cNvSpPr>
          <p:nvPr>
            <p:ph type="body" idx="1"/>
          </p:nvPr>
        </p:nvSpPr>
        <p:spPr/>
        <p:txBody>
          <a:bodyPr/>
          <a:lstStyle/>
          <a:p>
            <a:pPr eaLnBrk="1" hangingPunct="1">
              <a:buFont typeface="Wingdings" pitchFamily="2" charset="2"/>
              <a:buNone/>
              <a:defRPr/>
            </a:pPr>
            <a:r>
              <a:rPr lang="en-US" smtClean="0"/>
              <a:t>To argue means </a:t>
            </a:r>
          </a:p>
          <a:p>
            <a:pPr eaLnBrk="1" hangingPunct="1">
              <a:buFont typeface="Wingdings" pitchFamily="2" charset="2"/>
              <a:buNone/>
              <a:defRPr/>
            </a:pPr>
            <a:r>
              <a:rPr lang="en-US" smtClean="0"/>
              <a:t>To convince</a:t>
            </a:r>
          </a:p>
          <a:p>
            <a:pPr eaLnBrk="1" hangingPunct="1">
              <a:buFont typeface="Wingdings" pitchFamily="2" charset="2"/>
              <a:buNone/>
              <a:defRPr/>
            </a:pPr>
            <a:r>
              <a:rPr lang="en-US" smtClean="0"/>
              <a:t>Through the use of</a:t>
            </a:r>
          </a:p>
          <a:p>
            <a:pPr eaLnBrk="1" hangingPunct="1">
              <a:buFont typeface="Wingdings" pitchFamily="2" charset="2"/>
              <a:buNone/>
              <a:defRPr/>
            </a:pPr>
            <a:r>
              <a:rPr lang="en-US" smtClean="0"/>
              <a:t>REASON/LOGIC</a:t>
            </a:r>
          </a:p>
          <a:p>
            <a:pPr eaLnBrk="1" hangingPunct="1">
              <a:buFont typeface="Wingdings" pitchFamily="2" charset="2"/>
              <a:buNone/>
              <a:defRPr/>
            </a:pPr>
            <a:endParaRPr lang="en-US" smtClean="0"/>
          </a:p>
        </p:txBody>
      </p:sp>
      <p:pic>
        <p:nvPicPr>
          <p:cNvPr id="6148" name="Picture 5" descr="calvinhobbes"/>
          <p:cNvPicPr>
            <a:picLocks noChangeAspect="1" noChangeArrowheads="1"/>
          </p:cNvPicPr>
          <p:nvPr/>
        </p:nvPicPr>
        <p:blipFill>
          <a:blip r:embed="rId3" cstate="print"/>
          <a:srcRect/>
          <a:stretch>
            <a:fillRect/>
          </a:stretch>
        </p:blipFill>
        <p:spPr bwMode="auto">
          <a:xfrm>
            <a:off x="4191000" y="1941513"/>
            <a:ext cx="4800600" cy="3552825"/>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p:txBody>
          <a:bodyPr/>
          <a:lstStyle/>
          <a:p>
            <a:pPr eaLnBrk="1" hangingPunct="1">
              <a:defRPr/>
            </a:pPr>
            <a:r>
              <a:rPr lang="en-US" smtClean="0"/>
              <a:t>What is Persuasion?</a:t>
            </a:r>
          </a:p>
        </p:txBody>
      </p:sp>
      <p:sp>
        <p:nvSpPr>
          <p:cNvPr id="12291" name="Rectangle 3"/>
          <p:cNvSpPr>
            <a:spLocks noGrp="1" noChangeArrowheads="1"/>
          </p:cNvSpPr>
          <p:nvPr>
            <p:ph type="body" idx="1"/>
          </p:nvPr>
        </p:nvSpPr>
        <p:spPr/>
        <p:txBody>
          <a:bodyPr/>
          <a:lstStyle/>
          <a:p>
            <a:pPr eaLnBrk="1" hangingPunct="1">
              <a:buFont typeface="Wingdings" pitchFamily="2" charset="2"/>
              <a:buNone/>
              <a:defRPr/>
            </a:pPr>
            <a:r>
              <a:rPr lang="en-US" smtClean="0"/>
              <a:t>To persuade means </a:t>
            </a:r>
          </a:p>
          <a:p>
            <a:pPr eaLnBrk="1" hangingPunct="1">
              <a:buFont typeface="Wingdings" pitchFamily="2" charset="2"/>
              <a:buNone/>
              <a:defRPr/>
            </a:pPr>
            <a:r>
              <a:rPr lang="en-US" smtClean="0"/>
              <a:t>To convince</a:t>
            </a:r>
          </a:p>
          <a:p>
            <a:pPr eaLnBrk="1" hangingPunct="1">
              <a:buFont typeface="Wingdings" pitchFamily="2" charset="2"/>
              <a:buNone/>
              <a:defRPr/>
            </a:pPr>
            <a:r>
              <a:rPr lang="en-US" smtClean="0"/>
              <a:t>Through the use of</a:t>
            </a:r>
          </a:p>
          <a:p>
            <a:pPr eaLnBrk="1" hangingPunct="1">
              <a:buFont typeface="Wingdings" pitchFamily="2" charset="2"/>
              <a:buNone/>
              <a:defRPr/>
            </a:pPr>
            <a:r>
              <a:rPr lang="en-US" smtClean="0"/>
              <a:t>EMOTION/FEELING</a:t>
            </a:r>
          </a:p>
          <a:p>
            <a:pPr eaLnBrk="1" hangingPunct="1">
              <a:buFont typeface="Wingdings" pitchFamily="2" charset="2"/>
              <a:buNone/>
              <a:defRPr/>
            </a:pPr>
            <a:endParaRPr lang="en-US" smtClean="0"/>
          </a:p>
          <a:p>
            <a:pPr eaLnBrk="1" hangingPunct="1">
              <a:buFont typeface="Wingdings" pitchFamily="2" charset="2"/>
              <a:buNone/>
              <a:defRPr/>
            </a:pPr>
            <a:endParaRPr lang="en-US" smtClean="0"/>
          </a:p>
          <a:p>
            <a:pPr eaLnBrk="1" hangingPunct="1">
              <a:buFont typeface="Wingdings" pitchFamily="2" charset="2"/>
              <a:buNone/>
              <a:defRPr/>
            </a:pPr>
            <a:endParaRPr lang="en-US" smtClean="0"/>
          </a:p>
        </p:txBody>
      </p:sp>
      <p:pic>
        <p:nvPicPr>
          <p:cNvPr id="7172" name="Picture 5" descr="Dealing%20wt%20feelings%20face_A"/>
          <p:cNvPicPr>
            <a:picLocks noChangeAspect="1" noChangeArrowheads="1"/>
          </p:cNvPicPr>
          <p:nvPr/>
        </p:nvPicPr>
        <p:blipFill>
          <a:blip r:embed="rId3" cstate="print"/>
          <a:srcRect/>
          <a:stretch>
            <a:fillRect/>
          </a:stretch>
        </p:blipFill>
        <p:spPr bwMode="auto">
          <a:xfrm>
            <a:off x="4572000" y="1524000"/>
            <a:ext cx="4343400" cy="4227513"/>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p:txBody>
          <a:bodyPr/>
          <a:lstStyle/>
          <a:p>
            <a:pPr eaLnBrk="1" hangingPunct="1">
              <a:defRPr/>
            </a:pPr>
            <a:r>
              <a:rPr lang="en-US" sz="4000" smtClean="0"/>
              <a:t>A Good Piece of Critical Thinking has…</a:t>
            </a:r>
          </a:p>
        </p:txBody>
      </p:sp>
      <p:sp>
        <p:nvSpPr>
          <p:cNvPr id="14340" name="Rectangle 4"/>
          <p:cNvSpPr>
            <a:spLocks noGrp="1" noChangeArrowheads="1"/>
          </p:cNvSpPr>
          <p:nvPr>
            <p:ph sz="half" idx="1"/>
          </p:nvPr>
        </p:nvSpPr>
        <p:spPr/>
        <p:txBody>
          <a:bodyPr/>
          <a:lstStyle/>
          <a:p>
            <a:pPr eaLnBrk="1" hangingPunct="1">
              <a:defRPr/>
            </a:pPr>
            <a:endParaRPr lang="en-US" sz="2800" smtClean="0"/>
          </a:p>
        </p:txBody>
      </p:sp>
      <p:sp>
        <p:nvSpPr>
          <p:cNvPr id="14339" name="Rectangle 3"/>
          <p:cNvSpPr>
            <a:spLocks noGrp="1" noChangeArrowheads="1"/>
          </p:cNvSpPr>
          <p:nvPr>
            <p:ph type="body" sz="half" idx="2"/>
          </p:nvPr>
        </p:nvSpPr>
        <p:spPr/>
        <p:txBody>
          <a:bodyPr/>
          <a:lstStyle/>
          <a:p>
            <a:pPr eaLnBrk="1" hangingPunct="1">
              <a:buFont typeface="Wingdings" pitchFamily="2" charset="2"/>
              <a:buNone/>
              <a:defRPr/>
            </a:pPr>
            <a:r>
              <a:rPr lang="en-US" sz="2800" smtClean="0"/>
              <a:t>Argument AND Persuasion (FACTS &amp; FEELINGS)</a:t>
            </a:r>
          </a:p>
          <a:p>
            <a:pPr eaLnBrk="1" hangingPunct="1">
              <a:defRPr/>
            </a:pPr>
            <a:endParaRPr lang="en-US" sz="2800" smtClean="0"/>
          </a:p>
          <a:p>
            <a:pPr eaLnBrk="1" hangingPunct="1">
              <a:buFont typeface="Wingdings" pitchFamily="2" charset="2"/>
              <a:buNone/>
              <a:defRPr/>
            </a:pPr>
            <a:r>
              <a:rPr lang="en-US" sz="2800" smtClean="0"/>
              <a:t>That is why we call it Argument-Persuasion Writing or</a:t>
            </a:r>
          </a:p>
          <a:p>
            <a:pPr eaLnBrk="1" hangingPunct="1">
              <a:defRPr/>
            </a:pPr>
            <a:endParaRPr lang="en-US" sz="2800" smtClean="0"/>
          </a:p>
          <a:p>
            <a:pPr eaLnBrk="1" hangingPunct="1">
              <a:buFont typeface="Wingdings" pitchFamily="2" charset="2"/>
              <a:buNone/>
              <a:defRPr/>
            </a:pPr>
            <a:r>
              <a:rPr lang="en-US" sz="2800" smtClean="0"/>
              <a:t>A-P Writing</a:t>
            </a:r>
          </a:p>
        </p:txBody>
      </p:sp>
      <p:pic>
        <p:nvPicPr>
          <p:cNvPr id="8197" name="Picture 6" descr="critical-thinking-cartoon"/>
          <p:cNvPicPr>
            <a:picLocks noChangeAspect="1" noChangeArrowheads="1"/>
          </p:cNvPicPr>
          <p:nvPr/>
        </p:nvPicPr>
        <p:blipFill>
          <a:blip r:embed="rId3" cstate="print"/>
          <a:srcRect/>
          <a:stretch>
            <a:fillRect/>
          </a:stretch>
        </p:blipFill>
        <p:spPr bwMode="auto">
          <a:xfrm>
            <a:off x="304800" y="1752600"/>
            <a:ext cx="4343400" cy="4076700"/>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title"/>
          </p:nvPr>
        </p:nvSpPr>
        <p:spPr/>
        <p:txBody>
          <a:bodyPr/>
          <a:lstStyle/>
          <a:p>
            <a:pPr eaLnBrk="1" hangingPunct="1">
              <a:defRPr/>
            </a:pPr>
            <a:r>
              <a:rPr lang="en-US" sz="4000" smtClean="0"/>
              <a:t>What Makes a Strong Argument-Persuasion Essay?</a:t>
            </a:r>
          </a:p>
        </p:txBody>
      </p:sp>
      <p:sp>
        <p:nvSpPr>
          <p:cNvPr id="16387" name="Rectangle 3"/>
          <p:cNvSpPr>
            <a:spLocks noGrp="1" noChangeArrowheads="1"/>
          </p:cNvSpPr>
          <p:nvPr>
            <p:ph type="body" idx="1"/>
          </p:nvPr>
        </p:nvSpPr>
        <p:spPr/>
        <p:txBody>
          <a:bodyPr/>
          <a:lstStyle/>
          <a:p>
            <a:pPr marL="609600" indent="-609600" eaLnBrk="1" hangingPunct="1">
              <a:buFontTx/>
              <a:buAutoNum type="arabicPeriod"/>
              <a:defRPr/>
            </a:pPr>
            <a:endParaRPr lang="en-US" sz="4000" b="1" smtClean="0">
              <a:solidFill>
                <a:srgbClr val="FF0000"/>
              </a:solidFill>
            </a:endParaRPr>
          </a:p>
          <a:p>
            <a:pPr marL="609600" indent="-609600" eaLnBrk="1" hangingPunct="1">
              <a:buFontTx/>
              <a:buAutoNum type="arabicPeriod"/>
              <a:defRPr/>
            </a:pPr>
            <a:r>
              <a:rPr lang="en-US" sz="4000" b="1" smtClean="0">
                <a:solidFill>
                  <a:srgbClr val="FF0000"/>
                </a:solidFill>
              </a:rPr>
              <a:t>Effective Claim Statement</a:t>
            </a:r>
          </a:p>
          <a:p>
            <a:pPr marL="609600" indent="-609600" eaLnBrk="1" hangingPunct="1">
              <a:buFontTx/>
              <a:buNone/>
              <a:defRPr/>
            </a:pPr>
            <a:r>
              <a:rPr lang="en-US" smtClean="0"/>
              <a:t>	Previously called a “Thesis”</a:t>
            </a:r>
          </a:p>
          <a:p>
            <a:pPr marL="609600" indent="-609600" eaLnBrk="1" hangingPunct="1">
              <a:buFontTx/>
              <a:buNone/>
              <a:defRPr/>
            </a:pPr>
            <a:r>
              <a:rPr lang="en-US" smtClean="0"/>
              <a:t>	It is where you claim what you will prove</a:t>
            </a:r>
          </a:p>
          <a:p>
            <a:pPr marL="609600" indent="-609600" eaLnBrk="1" hangingPunct="1">
              <a:buFontTx/>
              <a:buNone/>
              <a:defRPr/>
            </a:pPr>
            <a:endParaRPr lang="en-US" smtClean="0"/>
          </a:p>
        </p:txBody>
      </p:sp>
    </p:spTree>
  </p:cSld>
  <p:clrMapOvr>
    <a:masterClrMapping/>
  </p:clrMapOvr>
  <p:transition spd="slow">
    <p:fade thruBlk="1"/>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2"/>
          <p:cNvSpPr>
            <a:spLocks noGrp="1" noChangeArrowheads="1"/>
          </p:cNvSpPr>
          <p:nvPr>
            <p:ph type="title"/>
          </p:nvPr>
        </p:nvSpPr>
        <p:spPr/>
        <p:txBody>
          <a:bodyPr/>
          <a:lstStyle/>
          <a:p>
            <a:pPr eaLnBrk="1" hangingPunct="1">
              <a:defRPr/>
            </a:pPr>
            <a:r>
              <a:rPr lang="en-US" smtClean="0"/>
              <a:t>Three Types of Claims</a:t>
            </a:r>
          </a:p>
        </p:txBody>
      </p:sp>
      <p:sp>
        <p:nvSpPr>
          <p:cNvPr id="18435" name="Rectangle 3"/>
          <p:cNvSpPr>
            <a:spLocks noGrp="1" noChangeArrowheads="1"/>
          </p:cNvSpPr>
          <p:nvPr>
            <p:ph type="body" idx="1"/>
          </p:nvPr>
        </p:nvSpPr>
        <p:spPr/>
        <p:txBody>
          <a:bodyPr/>
          <a:lstStyle/>
          <a:p>
            <a:pPr marL="609600" indent="-609600" eaLnBrk="1" hangingPunct="1">
              <a:buFontTx/>
              <a:buAutoNum type="alphaLcPeriod"/>
              <a:defRPr/>
            </a:pPr>
            <a:r>
              <a:rPr lang="en-US" smtClean="0">
                <a:solidFill>
                  <a:srgbClr val="FF0000"/>
                </a:solidFill>
              </a:rPr>
              <a:t>CLAIM OF FACT</a:t>
            </a:r>
          </a:p>
          <a:p>
            <a:pPr marL="609600" indent="-609600" eaLnBrk="1" hangingPunct="1">
              <a:defRPr/>
            </a:pPr>
            <a:r>
              <a:rPr lang="en-US" smtClean="0"/>
              <a:t>Asserts that a condition has existed, exists now, or will exist</a:t>
            </a:r>
          </a:p>
          <a:p>
            <a:pPr marL="609600" indent="-609600" eaLnBrk="1" hangingPunct="1">
              <a:defRPr/>
            </a:pPr>
            <a:r>
              <a:rPr lang="en-US" smtClean="0"/>
              <a:t>Supported by the use of factual evidence that is</a:t>
            </a:r>
          </a:p>
          <a:p>
            <a:pPr marL="990600" lvl="1" indent="-533400" eaLnBrk="1" hangingPunct="1">
              <a:defRPr/>
            </a:pPr>
            <a:r>
              <a:rPr lang="en-US" smtClean="0"/>
              <a:t>Sufficient</a:t>
            </a:r>
          </a:p>
          <a:p>
            <a:pPr marL="990600" lvl="1" indent="-533400" eaLnBrk="1" hangingPunct="1">
              <a:defRPr/>
            </a:pPr>
            <a:r>
              <a:rPr lang="en-US" smtClean="0"/>
              <a:t>Reliable</a:t>
            </a:r>
          </a:p>
          <a:p>
            <a:pPr marL="990600" lvl="1" indent="-533400" eaLnBrk="1" hangingPunct="1">
              <a:defRPr/>
            </a:pPr>
            <a:r>
              <a:rPr lang="en-US" smtClean="0"/>
              <a:t>Appropriate</a:t>
            </a:r>
          </a:p>
          <a:p>
            <a:pPr marL="990600" lvl="1" indent="-533400" eaLnBrk="1" hangingPunct="1">
              <a:defRPr/>
            </a:pPr>
            <a:endParaRPr lang="en-US" smtClean="0"/>
          </a:p>
        </p:txBody>
      </p:sp>
    </p:spTree>
  </p:cSld>
  <p:clrMapOvr>
    <a:masterClrMapping/>
  </p:clrMapOvr>
  <p:transition spd="slow">
    <p:fade thruBlk="1"/>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2"/>
          <p:cNvSpPr>
            <a:spLocks noGrp="1" noChangeArrowheads="1"/>
          </p:cNvSpPr>
          <p:nvPr>
            <p:ph type="title"/>
          </p:nvPr>
        </p:nvSpPr>
        <p:spPr/>
        <p:txBody>
          <a:bodyPr/>
          <a:lstStyle/>
          <a:p>
            <a:pPr eaLnBrk="1" hangingPunct="1">
              <a:defRPr/>
            </a:pPr>
            <a:r>
              <a:rPr lang="en-US" smtClean="0"/>
              <a:t>Examples Of COFs</a:t>
            </a:r>
          </a:p>
        </p:txBody>
      </p:sp>
      <p:sp>
        <p:nvSpPr>
          <p:cNvPr id="20483" name="Rectangle 3"/>
          <p:cNvSpPr>
            <a:spLocks noGrp="1" noChangeArrowheads="1"/>
          </p:cNvSpPr>
          <p:nvPr>
            <p:ph type="body" idx="1"/>
          </p:nvPr>
        </p:nvSpPr>
        <p:spPr/>
        <p:txBody>
          <a:bodyPr/>
          <a:lstStyle/>
          <a:p>
            <a:pPr eaLnBrk="1" hangingPunct="1">
              <a:defRPr/>
            </a:pPr>
            <a:r>
              <a:rPr lang="en-US" smtClean="0"/>
              <a:t>Teens who engage in promiscuous, unprotected sex will develop STDs, become pregnant, and or contract AIDS.</a:t>
            </a:r>
          </a:p>
          <a:p>
            <a:pPr eaLnBrk="1" hangingPunct="1">
              <a:defRPr/>
            </a:pPr>
            <a:r>
              <a:rPr lang="en-US" smtClean="0"/>
              <a:t>Smoking is an addiction to which people are genetically predisposed.</a:t>
            </a:r>
          </a:p>
        </p:txBody>
      </p:sp>
      <p:pic>
        <p:nvPicPr>
          <p:cNvPr id="11268" name="Picture 5" descr="titlephoto"/>
          <p:cNvPicPr>
            <a:picLocks noChangeAspect="1" noChangeArrowheads="1"/>
          </p:cNvPicPr>
          <p:nvPr/>
        </p:nvPicPr>
        <p:blipFill>
          <a:blip r:embed="rId3" cstate="print"/>
          <a:srcRect/>
          <a:stretch>
            <a:fillRect/>
          </a:stretch>
        </p:blipFill>
        <p:spPr bwMode="auto">
          <a:xfrm>
            <a:off x="4191000" y="4191000"/>
            <a:ext cx="3962400" cy="2528888"/>
          </a:xfrm>
          <a:prstGeom prst="rect">
            <a:avLst/>
          </a:prstGeom>
          <a:noFill/>
          <a:ln w="9525">
            <a:noFill/>
            <a:miter lim="800000"/>
            <a:headEnd/>
            <a:tailEnd/>
          </a:ln>
        </p:spPr>
      </p:pic>
      <p:pic>
        <p:nvPicPr>
          <p:cNvPr id="11269" name="Picture 7" descr="0380791412"/>
          <p:cNvPicPr>
            <a:picLocks noChangeAspect="1" noChangeArrowheads="1"/>
          </p:cNvPicPr>
          <p:nvPr/>
        </p:nvPicPr>
        <p:blipFill>
          <a:blip r:embed="rId4" cstate="print"/>
          <a:srcRect/>
          <a:stretch>
            <a:fillRect/>
          </a:stretch>
        </p:blipFill>
        <p:spPr bwMode="auto">
          <a:xfrm>
            <a:off x="1447800" y="4267200"/>
            <a:ext cx="1576388" cy="2590800"/>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2"/>
          <p:cNvSpPr>
            <a:spLocks noGrp="1" noChangeArrowheads="1"/>
          </p:cNvSpPr>
          <p:nvPr>
            <p:ph type="title"/>
          </p:nvPr>
        </p:nvSpPr>
        <p:spPr/>
        <p:txBody>
          <a:bodyPr/>
          <a:lstStyle/>
          <a:p>
            <a:pPr eaLnBrk="1" hangingPunct="1">
              <a:defRPr/>
            </a:pPr>
            <a:r>
              <a:rPr lang="en-US" smtClean="0"/>
              <a:t>How Could You Support?</a:t>
            </a:r>
          </a:p>
        </p:txBody>
      </p:sp>
      <p:sp>
        <p:nvSpPr>
          <p:cNvPr id="22531" name="Rectangle 3"/>
          <p:cNvSpPr>
            <a:spLocks noGrp="1" noChangeArrowheads="1"/>
          </p:cNvSpPr>
          <p:nvPr>
            <p:ph type="body" idx="1"/>
          </p:nvPr>
        </p:nvSpPr>
        <p:spPr/>
        <p:txBody>
          <a:bodyPr/>
          <a:lstStyle/>
          <a:p>
            <a:pPr eaLnBrk="1" hangingPunct="1">
              <a:defRPr/>
            </a:pPr>
            <a:r>
              <a:rPr lang="en-US" smtClean="0"/>
              <a:t>Teens who engage in promiscuous, unprotected sex will develop STDs, become pregnant, and or contract AIDS.</a:t>
            </a:r>
          </a:p>
          <a:p>
            <a:pPr eaLnBrk="1" hangingPunct="1">
              <a:defRPr/>
            </a:pPr>
            <a:r>
              <a:rPr lang="en-US" smtClean="0"/>
              <a:t>What kind of factual evidence would be</a:t>
            </a:r>
          </a:p>
          <a:p>
            <a:pPr lvl="1" eaLnBrk="1" hangingPunct="1">
              <a:defRPr/>
            </a:pPr>
            <a:r>
              <a:rPr lang="en-US" smtClean="0"/>
              <a:t>Sufficient</a:t>
            </a:r>
          </a:p>
          <a:p>
            <a:pPr lvl="1" eaLnBrk="1" hangingPunct="1">
              <a:defRPr/>
            </a:pPr>
            <a:r>
              <a:rPr lang="en-US" smtClean="0"/>
              <a:t>Reliable</a:t>
            </a:r>
          </a:p>
          <a:p>
            <a:pPr lvl="1" eaLnBrk="1" hangingPunct="1">
              <a:defRPr/>
            </a:pPr>
            <a:r>
              <a:rPr lang="en-US" smtClean="0"/>
              <a:t>Appropriate?</a:t>
            </a:r>
          </a:p>
        </p:txBody>
      </p:sp>
      <p:pic>
        <p:nvPicPr>
          <p:cNvPr id="12292" name="Picture 5" descr="hug"/>
          <p:cNvPicPr>
            <a:picLocks noChangeAspect="1" noChangeArrowheads="1"/>
          </p:cNvPicPr>
          <p:nvPr/>
        </p:nvPicPr>
        <p:blipFill>
          <a:blip r:embed="rId3" cstate="print"/>
          <a:srcRect/>
          <a:stretch>
            <a:fillRect/>
          </a:stretch>
        </p:blipFill>
        <p:spPr bwMode="auto">
          <a:xfrm>
            <a:off x="4724400" y="3733800"/>
            <a:ext cx="3000375" cy="2541588"/>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ChangeArrowheads="1"/>
          </p:cNvSpPr>
          <p:nvPr>
            <p:ph type="title"/>
          </p:nvPr>
        </p:nvSpPr>
        <p:spPr/>
        <p:txBody>
          <a:bodyPr/>
          <a:lstStyle/>
          <a:p>
            <a:pPr eaLnBrk="1" hangingPunct="1">
              <a:defRPr/>
            </a:pPr>
            <a:r>
              <a:rPr lang="en-US" smtClean="0"/>
              <a:t>How Could You Support?</a:t>
            </a:r>
          </a:p>
        </p:txBody>
      </p:sp>
      <p:sp>
        <p:nvSpPr>
          <p:cNvPr id="24579" name="Rectangle 3"/>
          <p:cNvSpPr>
            <a:spLocks noGrp="1" noChangeArrowheads="1"/>
          </p:cNvSpPr>
          <p:nvPr>
            <p:ph type="body" idx="1"/>
          </p:nvPr>
        </p:nvSpPr>
        <p:spPr/>
        <p:txBody>
          <a:bodyPr/>
          <a:lstStyle/>
          <a:p>
            <a:pPr eaLnBrk="1" hangingPunct="1">
              <a:defRPr/>
            </a:pPr>
            <a:r>
              <a:rPr lang="en-US" smtClean="0"/>
              <a:t>Smoking is an addiction to which people are genetically predisposed.</a:t>
            </a:r>
          </a:p>
          <a:p>
            <a:pPr eaLnBrk="1" hangingPunct="1">
              <a:defRPr/>
            </a:pPr>
            <a:r>
              <a:rPr lang="en-US" smtClean="0"/>
              <a:t>What kind of factual evidence would be</a:t>
            </a:r>
          </a:p>
          <a:p>
            <a:pPr lvl="1" eaLnBrk="1" hangingPunct="1">
              <a:defRPr/>
            </a:pPr>
            <a:r>
              <a:rPr lang="en-US" smtClean="0"/>
              <a:t>Sufficient</a:t>
            </a:r>
          </a:p>
          <a:p>
            <a:pPr lvl="1" eaLnBrk="1" hangingPunct="1">
              <a:defRPr/>
            </a:pPr>
            <a:r>
              <a:rPr lang="en-US" smtClean="0"/>
              <a:t>Reliable</a:t>
            </a:r>
          </a:p>
          <a:p>
            <a:pPr lvl="1" eaLnBrk="1" hangingPunct="1">
              <a:defRPr/>
            </a:pPr>
            <a:r>
              <a:rPr lang="en-US" smtClean="0"/>
              <a:t>Appropriate?</a:t>
            </a:r>
          </a:p>
          <a:p>
            <a:pPr eaLnBrk="1" hangingPunct="1">
              <a:defRPr/>
            </a:pPr>
            <a:endParaRPr lang="en-US" smtClean="0"/>
          </a:p>
        </p:txBody>
      </p:sp>
      <p:pic>
        <p:nvPicPr>
          <p:cNvPr id="13316" name="Picture 5" descr="smoking_children"/>
          <p:cNvPicPr>
            <a:picLocks noChangeAspect="1" noChangeArrowheads="1"/>
          </p:cNvPicPr>
          <p:nvPr/>
        </p:nvPicPr>
        <p:blipFill>
          <a:blip r:embed="rId3" cstate="print"/>
          <a:srcRect/>
          <a:stretch>
            <a:fillRect/>
          </a:stretch>
        </p:blipFill>
        <p:spPr bwMode="auto">
          <a:xfrm>
            <a:off x="3581400" y="3352800"/>
            <a:ext cx="5029200" cy="3257550"/>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2"/>
          <p:cNvSpPr>
            <a:spLocks noGrp="1" noChangeArrowheads="1"/>
          </p:cNvSpPr>
          <p:nvPr>
            <p:ph type="title"/>
          </p:nvPr>
        </p:nvSpPr>
        <p:spPr/>
        <p:txBody>
          <a:bodyPr/>
          <a:lstStyle/>
          <a:p>
            <a:pPr eaLnBrk="1" hangingPunct="1">
              <a:defRPr/>
            </a:pPr>
            <a:r>
              <a:rPr lang="en-US" smtClean="0"/>
              <a:t>Three Dangers with COFs</a:t>
            </a:r>
          </a:p>
        </p:txBody>
      </p:sp>
      <p:sp>
        <p:nvSpPr>
          <p:cNvPr id="26628" name="Rectangle 4"/>
          <p:cNvSpPr>
            <a:spLocks noGrp="1" noChangeArrowheads="1"/>
          </p:cNvSpPr>
          <p:nvPr>
            <p:ph sz="half" idx="1"/>
          </p:nvPr>
        </p:nvSpPr>
        <p:spPr/>
        <p:txBody>
          <a:bodyPr/>
          <a:lstStyle/>
          <a:p>
            <a:pPr eaLnBrk="1" hangingPunct="1">
              <a:defRPr/>
            </a:pPr>
            <a:endParaRPr lang="en-US" sz="2800" smtClean="0"/>
          </a:p>
        </p:txBody>
      </p:sp>
      <p:sp>
        <p:nvSpPr>
          <p:cNvPr id="26627" name="Rectangle 3"/>
          <p:cNvSpPr>
            <a:spLocks noGrp="1" noChangeArrowheads="1"/>
          </p:cNvSpPr>
          <p:nvPr>
            <p:ph type="body" sz="half" idx="2"/>
          </p:nvPr>
        </p:nvSpPr>
        <p:spPr/>
        <p:txBody>
          <a:bodyPr/>
          <a:lstStyle/>
          <a:p>
            <a:pPr marL="609600" indent="-609600" eaLnBrk="1" hangingPunct="1">
              <a:buFontTx/>
              <a:buAutoNum type="arabicPeriod"/>
              <a:defRPr/>
            </a:pPr>
            <a:r>
              <a:rPr lang="en-US" sz="2800" b="1" smtClean="0">
                <a:solidFill>
                  <a:srgbClr val="FF0000"/>
                </a:solidFill>
              </a:rPr>
              <a:t>Too Obvious of a Fact</a:t>
            </a:r>
          </a:p>
          <a:p>
            <a:pPr marL="609600" indent="-609600" eaLnBrk="1" hangingPunct="1">
              <a:buFontTx/>
              <a:buNone/>
              <a:defRPr/>
            </a:pPr>
            <a:endParaRPr lang="en-US" sz="2800" smtClean="0"/>
          </a:p>
          <a:p>
            <a:pPr marL="609600" indent="-609600" eaLnBrk="1" hangingPunct="1">
              <a:defRPr/>
            </a:pPr>
            <a:r>
              <a:rPr lang="en-US" sz="2800" smtClean="0"/>
              <a:t>Welfare costs are higher in California than in any other western state.</a:t>
            </a:r>
          </a:p>
          <a:p>
            <a:pPr marL="609600" indent="-609600" eaLnBrk="1" hangingPunct="1">
              <a:defRPr/>
            </a:pPr>
            <a:r>
              <a:rPr lang="en-US" sz="2800" smtClean="0"/>
              <a:t>More women are working outside the home today than ever before.</a:t>
            </a:r>
          </a:p>
        </p:txBody>
      </p:sp>
      <p:pic>
        <p:nvPicPr>
          <p:cNvPr id="14341" name="Picture 6" descr="poverty_foodstamps"/>
          <p:cNvPicPr>
            <a:picLocks noChangeAspect="1" noChangeArrowheads="1"/>
          </p:cNvPicPr>
          <p:nvPr/>
        </p:nvPicPr>
        <p:blipFill>
          <a:blip r:embed="rId3" cstate="print"/>
          <a:srcRect/>
          <a:stretch>
            <a:fillRect/>
          </a:stretch>
        </p:blipFill>
        <p:spPr bwMode="auto">
          <a:xfrm>
            <a:off x="457200" y="1447800"/>
            <a:ext cx="3790950" cy="2501900"/>
          </a:xfrm>
          <a:prstGeom prst="rect">
            <a:avLst/>
          </a:prstGeom>
          <a:noFill/>
          <a:ln w="9525">
            <a:noFill/>
            <a:miter lim="800000"/>
            <a:headEnd/>
            <a:tailEnd/>
          </a:ln>
        </p:spPr>
      </p:pic>
      <p:pic>
        <p:nvPicPr>
          <p:cNvPr id="14342" name="Picture 8" descr="20060430-working_woman"/>
          <p:cNvPicPr>
            <a:picLocks noChangeAspect="1" noChangeArrowheads="1"/>
          </p:cNvPicPr>
          <p:nvPr/>
        </p:nvPicPr>
        <p:blipFill>
          <a:blip r:embed="rId4" cstate="print"/>
          <a:srcRect/>
          <a:stretch>
            <a:fillRect/>
          </a:stretch>
        </p:blipFill>
        <p:spPr bwMode="auto">
          <a:xfrm>
            <a:off x="762000" y="4038600"/>
            <a:ext cx="3352800" cy="2625725"/>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Rectangle 2"/>
          <p:cNvSpPr>
            <a:spLocks noGrp="1" noChangeArrowheads="1"/>
          </p:cNvSpPr>
          <p:nvPr>
            <p:ph type="title"/>
          </p:nvPr>
        </p:nvSpPr>
        <p:spPr/>
        <p:txBody>
          <a:bodyPr/>
          <a:lstStyle/>
          <a:p>
            <a:pPr eaLnBrk="1" hangingPunct="1">
              <a:defRPr/>
            </a:pPr>
            <a:r>
              <a:rPr lang="en-US" smtClean="0"/>
              <a:t>Fixing the Problem</a:t>
            </a:r>
          </a:p>
        </p:txBody>
      </p:sp>
      <p:sp>
        <p:nvSpPr>
          <p:cNvPr id="28675" name="Rectangle 3"/>
          <p:cNvSpPr>
            <a:spLocks noGrp="1" noChangeArrowheads="1"/>
          </p:cNvSpPr>
          <p:nvPr>
            <p:ph type="body" idx="1"/>
          </p:nvPr>
        </p:nvSpPr>
        <p:spPr/>
        <p:txBody>
          <a:bodyPr/>
          <a:lstStyle/>
          <a:p>
            <a:pPr eaLnBrk="1" hangingPunct="1">
              <a:lnSpc>
                <a:spcPct val="80000"/>
              </a:lnSpc>
              <a:defRPr/>
            </a:pPr>
            <a:r>
              <a:rPr lang="en-US" sz="2800" smtClean="0"/>
              <a:t>Argue a CAUSE for your condition</a:t>
            </a:r>
          </a:p>
          <a:p>
            <a:pPr eaLnBrk="1" hangingPunct="1">
              <a:lnSpc>
                <a:spcPct val="80000"/>
              </a:lnSpc>
              <a:defRPr/>
            </a:pPr>
            <a:r>
              <a:rPr lang="en-US" sz="2800" smtClean="0"/>
              <a:t>Use “because”</a:t>
            </a:r>
          </a:p>
          <a:p>
            <a:pPr eaLnBrk="1" hangingPunct="1">
              <a:lnSpc>
                <a:spcPct val="80000"/>
              </a:lnSpc>
              <a:defRPr/>
            </a:pPr>
            <a:endParaRPr lang="en-US" sz="2800" smtClean="0"/>
          </a:p>
          <a:p>
            <a:pPr eaLnBrk="1" hangingPunct="1">
              <a:lnSpc>
                <a:spcPct val="80000"/>
              </a:lnSpc>
              <a:buFont typeface="Wingdings" pitchFamily="2" charset="2"/>
              <a:buNone/>
              <a:defRPr/>
            </a:pPr>
            <a:r>
              <a:rPr lang="en-US" sz="2800" smtClean="0"/>
              <a:t>Welfare costs are higher in California than in any other western state </a:t>
            </a:r>
            <a:r>
              <a:rPr lang="en-US" sz="2800" smtClean="0">
                <a:solidFill>
                  <a:srgbClr val="FF0000"/>
                </a:solidFill>
              </a:rPr>
              <a:t>because the California Democratic-controlled legislature is too focused on raising taxes to expand social programs.</a:t>
            </a:r>
          </a:p>
          <a:p>
            <a:pPr eaLnBrk="1" hangingPunct="1">
              <a:lnSpc>
                <a:spcPct val="80000"/>
              </a:lnSpc>
              <a:buFont typeface="Wingdings" pitchFamily="2" charset="2"/>
              <a:buNone/>
              <a:defRPr/>
            </a:pPr>
            <a:endParaRPr lang="en-US" sz="2800" smtClean="0">
              <a:solidFill>
                <a:srgbClr val="FF0000"/>
              </a:solidFill>
            </a:endParaRPr>
          </a:p>
          <a:p>
            <a:pPr eaLnBrk="1" hangingPunct="1">
              <a:lnSpc>
                <a:spcPct val="80000"/>
              </a:lnSpc>
              <a:buFont typeface="Wingdings" pitchFamily="2" charset="2"/>
              <a:buNone/>
              <a:defRPr/>
            </a:pPr>
            <a:r>
              <a:rPr lang="en-US" sz="2800" smtClean="0"/>
              <a:t>More women are working outside the home than ever before </a:t>
            </a:r>
            <a:r>
              <a:rPr lang="en-US" sz="2800" smtClean="0">
                <a:solidFill>
                  <a:srgbClr val="FF0000"/>
                </a:solidFill>
              </a:rPr>
              <a:t>because there is a growing trend of men choosing to be house husbands.</a:t>
            </a:r>
          </a:p>
        </p:txBody>
      </p:sp>
    </p:spTree>
  </p:cSld>
  <p:clrMapOvr>
    <a:masterClrMapping/>
  </p:clrMapOvr>
  <p:transition spd="slow">
    <p:fade thruBlk="1"/>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2"/>
          <p:cNvSpPr>
            <a:spLocks noGrp="1" noChangeArrowheads="1"/>
          </p:cNvSpPr>
          <p:nvPr>
            <p:ph type="title"/>
          </p:nvPr>
        </p:nvSpPr>
        <p:spPr/>
        <p:txBody>
          <a:bodyPr/>
          <a:lstStyle/>
          <a:p>
            <a:pPr eaLnBrk="1" hangingPunct="1">
              <a:defRPr/>
            </a:pPr>
            <a:r>
              <a:rPr lang="en-US" smtClean="0"/>
              <a:t>Three Dangers with COFs</a:t>
            </a:r>
          </a:p>
        </p:txBody>
      </p:sp>
      <p:sp>
        <p:nvSpPr>
          <p:cNvPr id="30723" name="Rectangle 3"/>
          <p:cNvSpPr>
            <a:spLocks noGrp="1" noChangeArrowheads="1"/>
          </p:cNvSpPr>
          <p:nvPr>
            <p:ph type="body" idx="1"/>
          </p:nvPr>
        </p:nvSpPr>
        <p:spPr/>
        <p:txBody>
          <a:bodyPr/>
          <a:lstStyle/>
          <a:p>
            <a:pPr eaLnBrk="1" hangingPunct="1">
              <a:buFont typeface="Wingdings" pitchFamily="2" charset="2"/>
              <a:buNone/>
              <a:defRPr/>
            </a:pPr>
            <a:r>
              <a:rPr lang="en-US" sz="2800" b="1" smtClean="0">
                <a:solidFill>
                  <a:srgbClr val="FF0000"/>
                </a:solidFill>
              </a:rPr>
              <a:t>2. Too factual, lacking emotion/persuasion</a:t>
            </a:r>
          </a:p>
          <a:p>
            <a:pPr eaLnBrk="1" hangingPunct="1">
              <a:buFont typeface="Wingdings" pitchFamily="2" charset="2"/>
              <a:buNone/>
              <a:defRPr/>
            </a:pPr>
            <a:endParaRPr lang="en-US" sz="2800" smtClean="0"/>
          </a:p>
          <a:p>
            <a:pPr eaLnBrk="1" hangingPunct="1">
              <a:buFont typeface="Wingdings" pitchFamily="2" charset="2"/>
              <a:buNone/>
              <a:defRPr/>
            </a:pPr>
            <a:r>
              <a:rPr lang="en-US" sz="2800" smtClean="0"/>
              <a:t>In California, 58% of women collect welfare for more than five years.</a:t>
            </a:r>
          </a:p>
          <a:p>
            <a:pPr eaLnBrk="1" hangingPunct="1">
              <a:buFont typeface="Wingdings" pitchFamily="2" charset="2"/>
              <a:buNone/>
              <a:defRPr/>
            </a:pPr>
            <a:r>
              <a:rPr lang="en-US" sz="2800" smtClean="0"/>
              <a:t>In 2005, the number of welfare recipients increased by 73% from the previous year.</a:t>
            </a:r>
          </a:p>
          <a:p>
            <a:pPr eaLnBrk="1" hangingPunct="1">
              <a:buFont typeface="Wingdings" pitchFamily="2" charset="2"/>
              <a:buNone/>
              <a:defRPr/>
            </a:pPr>
            <a:r>
              <a:rPr lang="en-US" sz="2800" smtClean="0"/>
              <a:t>Between 2000 and 2006, the California lawmakers requested fifteen tax increases to offset the costs of rising welfare checks.</a:t>
            </a:r>
          </a:p>
        </p:txBody>
      </p:sp>
    </p:spTree>
  </p:cSld>
  <p:clrMapOvr>
    <a:masterClrMapping/>
  </p:clrMapOvr>
  <p:transition spd="slow">
    <p:fade thruBlk="1"/>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2"/>
          <p:cNvSpPr>
            <a:spLocks noGrp="1" noChangeArrowheads="1"/>
          </p:cNvSpPr>
          <p:nvPr>
            <p:ph type="title"/>
          </p:nvPr>
        </p:nvSpPr>
        <p:spPr/>
        <p:txBody>
          <a:bodyPr/>
          <a:lstStyle/>
          <a:p>
            <a:pPr algn="l" eaLnBrk="1" hangingPunct="1">
              <a:defRPr/>
            </a:pPr>
            <a:r>
              <a:rPr lang="en-US" smtClean="0"/>
              <a:t>Fixing the Problem</a:t>
            </a:r>
          </a:p>
        </p:txBody>
      </p:sp>
      <p:sp>
        <p:nvSpPr>
          <p:cNvPr id="32771" name="Rectangle 3"/>
          <p:cNvSpPr>
            <a:spLocks noGrp="1" noChangeArrowheads="1"/>
          </p:cNvSpPr>
          <p:nvPr>
            <p:ph type="body" idx="1"/>
          </p:nvPr>
        </p:nvSpPr>
        <p:spPr>
          <a:xfrm>
            <a:off x="533400" y="1524000"/>
            <a:ext cx="8229600" cy="4525963"/>
          </a:xfrm>
        </p:spPr>
        <p:txBody>
          <a:bodyPr/>
          <a:lstStyle/>
          <a:p>
            <a:pPr eaLnBrk="1" hangingPunct="1">
              <a:lnSpc>
                <a:spcPct val="80000"/>
              </a:lnSpc>
              <a:defRPr/>
            </a:pPr>
            <a:r>
              <a:rPr lang="en-US" sz="2800" smtClean="0">
                <a:solidFill>
                  <a:srgbClr val="FF0000"/>
                </a:solidFill>
              </a:rPr>
              <a:t>Use adjectives and adverbs</a:t>
            </a:r>
          </a:p>
          <a:p>
            <a:pPr eaLnBrk="1" hangingPunct="1">
              <a:lnSpc>
                <a:spcPct val="80000"/>
              </a:lnSpc>
              <a:defRPr/>
            </a:pPr>
            <a:r>
              <a:rPr lang="en-US" sz="2800" smtClean="0"/>
              <a:t>Tell stories</a:t>
            </a:r>
          </a:p>
          <a:p>
            <a:pPr eaLnBrk="1" hangingPunct="1">
              <a:lnSpc>
                <a:spcPct val="80000"/>
              </a:lnSpc>
              <a:buFont typeface="Wingdings" pitchFamily="2" charset="2"/>
              <a:buNone/>
              <a:defRPr/>
            </a:pPr>
            <a:endParaRPr lang="en-US" sz="2800" smtClean="0"/>
          </a:p>
          <a:p>
            <a:pPr eaLnBrk="1" hangingPunct="1">
              <a:lnSpc>
                <a:spcPct val="80000"/>
              </a:lnSpc>
              <a:buFont typeface="Wingdings" pitchFamily="2" charset="2"/>
              <a:buNone/>
              <a:defRPr/>
            </a:pPr>
            <a:r>
              <a:rPr lang="en-US" sz="2800" smtClean="0">
                <a:solidFill>
                  <a:srgbClr val="FF0000"/>
                </a:solidFill>
              </a:rPr>
              <a:t>Sadly</a:t>
            </a:r>
            <a:r>
              <a:rPr lang="en-US" sz="2800" smtClean="0"/>
              <a:t>, in California, 58% of women collect welfare for more than five years.</a:t>
            </a:r>
          </a:p>
          <a:p>
            <a:pPr eaLnBrk="1" hangingPunct="1">
              <a:lnSpc>
                <a:spcPct val="80000"/>
              </a:lnSpc>
              <a:buFont typeface="Wingdings" pitchFamily="2" charset="2"/>
              <a:buNone/>
              <a:defRPr/>
            </a:pPr>
            <a:r>
              <a:rPr lang="en-US" sz="2800" smtClean="0"/>
              <a:t>In 2005, </a:t>
            </a:r>
            <a:r>
              <a:rPr lang="en-US" sz="2800" smtClean="0">
                <a:solidFill>
                  <a:srgbClr val="FF0000"/>
                </a:solidFill>
              </a:rPr>
              <a:t>unfortunately</a:t>
            </a:r>
            <a:r>
              <a:rPr lang="en-US" sz="2800" smtClean="0"/>
              <a:t>, the number of welfare recipients increased by 73% from the previous year.</a:t>
            </a:r>
          </a:p>
          <a:p>
            <a:pPr eaLnBrk="1" hangingPunct="1">
              <a:lnSpc>
                <a:spcPct val="80000"/>
              </a:lnSpc>
              <a:buFont typeface="Wingdings" pitchFamily="2" charset="2"/>
              <a:buNone/>
              <a:defRPr/>
            </a:pPr>
            <a:r>
              <a:rPr lang="en-US" sz="2800" smtClean="0"/>
              <a:t>Between 2000 and 2006, the California lawmakers requested fifteen </a:t>
            </a:r>
            <a:r>
              <a:rPr lang="en-US" sz="2800" smtClean="0">
                <a:solidFill>
                  <a:srgbClr val="FF0000"/>
                </a:solidFill>
              </a:rPr>
              <a:t>exorbitant </a:t>
            </a:r>
            <a:r>
              <a:rPr lang="en-US" sz="2800" smtClean="0"/>
              <a:t>tax increases to offset the costs of </a:t>
            </a:r>
            <a:r>
              <a:rPr lang="en-US" sz="2800" smtClean="0">
                <a:solidFill>
                  <a:srgbClr val="FF0000"/>
                </a:solidFill>
              </a:rPr>
              <a:t>skyrocketing</a:t>
            </a:r>
            <a:r>
              <a:rPr lang="en-US" sz="2800" smtClean="0"/>
              <a:t> welfare checks.</a:t>
            </a:r>
          </a:p>
        </p:txBody>
      </p:sp>
      <p:pic>
        <p:nvPicPr>
          <p:cNvPr id="17412" name="Picture 5" descr="53"/>
          <p:cNvPicPr>
            <a:picLocks noChangeAspect="1" noChangeArrowheads="1"/>
          </p:cNvPicPr>
          <p:nvPr/>
        </p:nvPicPr>
        <p:blipFill>
          <a:blip r:embed="rId3" cstate="print"/>
          <a:srcRect/>
          <a:stretch>
            <a:fillRect/>
          </a:stretch>
        </p:blipFill>
        <p:spPr bwMode="auto">
          <a:xfrm>
            <a:off x="6934200" y="609600"/>
            <a:ext cx="1979613" cy="2085975"/>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2"/>
          <p:cNvSpPr>
            <a:spLocks noGrp="1" noChangeArrowheads="1"/>
          </p:cNvSpPr>
          <p:nvPr>
            <p:ph type="title"/>
          </p:nvPr>
        </p:nvSpPr>
        <p:spPr>
          <a:xfrm>
            <a:off x="455613" y="273050"/>
            <a:ext cx="6173787" cy="1143000"/>
          </a:xfrm>
        </p:spPr>
        <p:txBody>
          <a:bodyPr/>
          <a:lstStyle/>
          <a:p>
            <a:pPr algn="l" eaLnBrk="1" hangingPunct="1">
              <a:defRPr/>
            </a:pPr>
            <a:r>
              <a:rPr lang="en-US" smtClean="0"/>
              <a:t>Fixing the Problem</a:t>
            </a:r>
          </a:p>
        </p:txBody>
      </p:sp>
      <p:sp>
        <p:nvSpPr>
          <p:cNvPr id="66563" name="Rectangle 3"/>
          <p:cNvSpPr>
            <a:spLocks noGrp="1" noChangeArrowheads="1"/>
          </p:cNvSpPr>
          <p:nvPr>
            <p:ph type="body" idx="1"/>
          </p:nvPr>
        </p:nvSpPr>
        <p:spPr>
          <a:xfrm>
            <a:off x="533400" y="1524000"/>
            <a:ext cx="8229600" cy="4525963"/>
          </a:xfrm>
        </p:spPr>
        <p:txBody>
          <a:bodyPr/>
          <a:lstStyle/>
          <a:p>
            <a:pPr eaLnBrk="1" hangingPunct="1">
              <a:lnSpc>
                <a:spcPct val="90000"/>
              </a:lnSpc>
              <a:defRPr/>
            </a:pPr>
            <a:r>
              <a:rPr lang="en-US" sz="2400" smtClean="0"/>
              <a:t>Use adjectives and adverbs</a:t>
            </a:r>
          </a:p>
          <a:p>
            <a:pPr eaLnBrk="1" hangingPunct="1">
              <a:lnSpc>
                <a:spcPct val="90000"/>
              </a:lnSpc>
              <a:defRPr/>
            </a:pPr>
            <a:r>
              <a:rPr lang="en-US" sz="2400" smtClean="0">
                <a:solidFill>
                  <a:srgbClr val="FF0000"/>
                </a:solidFill>
              </a:rPr>
              <a:t>Tell stories</a:t>
            </a:r>
          </a:p>
          <a:p>
            <a:pPr eaLnBrk="1" hangingPunct="1">
              <a:lnSpc>
                <a:spcPct val="90000"/>
              </a:lnSpc>
              <a:buFont typeface="Wingdings" pitchFamily="2" charset="2"/>
              <a:buNone/>
              <a:defRPr/>
            </a:pPr>
            <a:endParaRPr lang="en-US" sz="2400" smtClean="0"/>
          </a:p>
          <a:p>
            <a:pPr eaLnBrk="1" hangingPunct="1">
              <a:lnSpc>
                <a:spcPct val="90000"/>
              </a:lnSpc>
              <a:buFont typeface="Wingdings" pitchFamily="2" charset="2"/>
              <a:buNone/>
              <a:defRPr/>
            </a:pPr>
            <a:r>
              <a:rPr lang="en-US" sz="2400" smtClean="0">
                <a:solidFill>
                  <a:srgbClr val="FF0000"/>
                </a:solidFill>
              </a:rPr>
              <a:t>Sadly</a:t>
            </a:r>
            <a:r>
              <a:rPr lang="en-US" sz="2400" smtClean="0"/>
              <a:t>, in California, 58% of women collect welfare for more than five years. </a:t>
            </a:r>
            <a:r>
              <a:rPr lang="en-US" sz="2400" smtClean="0">
                <a:solidFill>
                  <a:srgbClr val="FF0000"/>
                </a:solidFill>
              </a:rPr>
              <a:t>Marion Bradley is the single mother of six children. She originally accepted welfare because she was suffering from a joint ailment and was unable to work. Even after receiving treatment for the problem and undergoing months of therapy, Marion refused to go back to work, realizing that she could collect more money from the state without having to work than she could if she held down a 9-5 job.</a:t>
            </a:r>
          </a:p>
        </p:txBody>
      </p:sp>
      <p:pic>
        <p:nvPicPr>
          <p:cNvPr id="18436" name="Picture 5" descr="welfare"/>
          <p:cNvPicPr>
            <a:picLocks noChangeAspect="1" noChangeArrowheads="1"/>
          </p:cNvPicPr>
          <p:nvPr/>
        </p:nvPicPr>
        <p:blipFill>
          <a:blip r:embed="rId3" cstate="print"/>
          <a:srcRect/>
          <a:stretch>
            <a:fillRect/>
          </a:stretch>
        </p:blipFill>
        <p:spPr bwMode="auto">
          <a:xfrm>
            <a:off x="6553200" y="228600"/>
            <a:ext cx="2381250" cy="2209800"/>
          </a:xfrm>
          <a:prstGeom prst="rect">
            <a:avLst/>
          </a:prstGeom>
          <a:noFill/>
          <a:ln w="9525">
            <a:noFill/>
            <a:miter lim="800000"/>
            <a:headEnd/>
            <a:tailEnd/>
          </a:ln>
        </p:spPr>
      </p:pic>
    </p:spTree>
  </p:cSld>
  <p:clrMapOvr>
    <a:masterClrMapping/>
  </p:clrMapOvr>
  <p:transition spd="slow">
    <p:fade thruBlk="1"/>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2"/>
          <p:cNvSpPr>
            <a:spLocks noGrp="1" noChangeArrowheads="1"/>
          </p:cNvSpPr>
          <p:nvPr>
            <p:ph type="title"/>
          </p:nvPr>
        </p:nvSpPr>
        <p:spPr/>
        <p:txBody>
          <a:bodyPr/>
          <a:lstStyle/>
          <a:p>
            <a:pPr eaLnBrk="1" hangingPunct="1">
              <a:defRPr/>
            </a:pPr>
            <a:r>
              <a:rPr lang="en-US" smtClean="0"/>
              <a:t>Three Dangers with COFs</a:t>
            </a:r>
          </a:p>
        </p:txBody>
      </p:sp>
      <p:sp>
        <p:nvSpPr>
          <p:cNvPr id="34819" name="Rectangle 3"/>
          <p:cNvSpPr>
            <a:spLocks noGrp="1" noChangeArrowheads="1"/>
          </p:cNvSpPr>
          <p:nvPr>
            <p:ph type="body" idx="1"/>
          </p:nvPr>
        </p:nvSpPr>
        <p:spPr/>
        <p:txBody>
          <a:bodyPr/>
          <a:lstStyle/>
          <a:p>
            <a:pPr eaLnBrk="1" hangingPunct="1">
              <a:buFont typeface="Wingdings" pitchFamily="2" charset="2"/>
              <a:buNone/>
              <a:defRPr/>
            </a:pPr>
            <a:r>
              <a:rPr lang="en-US" sz="2800" smtClean="0"/>
              <a:t>3. </a:t>
            </a:r>
            <a:r>
              <a:rPr lang="en-US" sz="2800" b="1" smtClean="0">
                <a:solidFill>
                  <a:srgbClr val="FF0000"/>
                </a:solidFill>
              </a:rPr>
              <a:t>Too universal, too broad to be provable</a:t>
            </a:r>
          </a:p>
          <a:p>
            <a:pPr eaLnBrk="1" hangingPunct="1">
              <a:defRPr/>
            </a:pPr>
            <a:endParaRPr lang="en-US" sz="2800" b="1" smtClean="0">
              <a:solidFill>
                <a:srgbClr val="FF0000"/>
              </a:solidFill>
            </a:endParaRPr>
          </a:p>
          <a:p>
            <a:pPr eaLnBrk="1" hangingPunct="1">
              <a:defRPr/>
            </a:pPr>
            <a:r>
              <a:rPr lang="en-US" sz="2800" smtClean="0"/>
              <a:t>Teens who engage in promiscuous, unprotected sex will develop STDs, become pregnant, and or contract AIDS.</a:t>
            </a:r>
          </a:p>
          <a:p>
            <a:pPr eaLnBrk="1" hangingPunct="1">
              <a:buFont typeface="Wingdings" pitchFamily="2" charset="2"/>
              <a:buNone/>
              <a:defRPr/>
            </a:pPr>
            <a:r>
              <a:rPr lang="en-US" sz="2800" smtClean="0">
                <a:solidFill>
                  <a:srgbClr val="FF0000"/>
                </a:solidFill>
              </a:rPr>
              <a:t>ALL TEENS? ALWAYS?</a:t>
            </a:r>
          </a:p>
          <a:p>
            <a:pPr eaLnBrk="1" hangingPunct="1">
              <a:defRPr/>
            </a:pPr>
            <a:r>
              <a:rPr lang="en-US" sz="2800" smtClean="0"/>
              <a:t>Smoking is an addiction to which people are genetically predisposed.</a:t>
            </a:r>
          </a:p>
          <a:p>
            <a:pPr eaLnBrk="1" hangingPunct="1">
              <a:buFont typeface="Wingdings" pitchFamily="2" charset="2"/>
              <a:buNone/>
              <a:defRPr/>
            </a:pPr>
            <a:r>
              <a:rPr lang="en-US" sz="2800" smtClean="0">
                <a:solidFill>
                  <a:srgbClr val="FF0000"/>
                </a:solidFill>
              </a:rPr>
              <a:t>FOR SURE? COMPLETELY CONCLUSIVE?</a:t>
            </a:r>
          </a:p>
          <a:p>
            <a:pPr eaLnBrk="1" hangingPunct="1">
              <a:buFont typeface="Wingdings" pitchFamily="2" charset="2"/>
              <a:buNone/>
              <a:defRPr/>
            </a:pPr>
            <a:endParaRPr lang="en-US" sz="2800" smtClean="0"/>
          </a:p>
        </p:txBody>
      </p:sp>
    </p:spTree>
  </p:cSld>
  <p:clrMapOvr>
    <a:masterClrMapping/>
  </p:clrMapOvr>
  <p:transition spd="slow">
    <p:fade thruBlk="1"/>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2"/>
          <p:cNvSpPr>
            <a:spLocks noGrp="1" noChangeArrowheads="1"/>
          </p:cNvSpPr>
          <p:nvPr>
            <p:ph type="title"/>
          </p:nvPr>
        </p:nvSpPr>
        <p:spPr/>
        <p:txBody>
          <a:bodyPr/>
          <a:lstStyle/>
          <a:p>
            <a:pPr eaLnBrk="1" hangingPunct="1">
              <a:defRPr/>
            </a:pPr>
            <a:r>
              <a:rPr lang="en-US" smtClean="0"/>
              <a:t>Fixing the Problem?</a:t>
            </a:r>
          </a:p>
        </p:txBody>
      </p:sp>
      <p:sp>
        <p:nvSpPr>
          <p:cNvPr id="36867" name="Rectangle 3"/>
          <p:cNvSpPr>
            <a:spLocks noGrp="1" noChangeArrowheads="1"/>
          </p:cNvSpPr>
          <p:nvPr>
            <p:ph type="body" idx="1"/>
          </p:nvPr>
        </p:nvSpPr>
        <p:spPr/>
        <p:txBody>
          <a:bodyPr/>
          <a:lstStyle/>
          <a:p>
            <a:pPr eaLnBrk="1" hangingPunct="1">
              <a:defRPr/>
            </a:pPr>
            <a:r>
              <a:rPr lang="en-US" sz="3600" b="1" smtClean="0"/>
              <a:t>Add a qualifier</a:t>
            </a:r>
          </a:p>
          <a:p>
            <a:pPr lvl="1" eaLnBrk="1" hangingPunct="1">
              <a:defRPr/>
            </a:pPr>
            <a:r>
              <a:rPr lang="en-US" smtClean="0"/>
              <a:t>Some</a:t>
            </a:r>
          </a:p>
          <a:p>
            <a:pPr lvl="1" eaLnBrk="1" hangingPunct="1">
              <a:defRPr/>
            </a:pPr>
            <a:r>
              <a:rPr lang="en-US" smtClean="0"/>
              <a:t>Most</a:t>
            </a:r>
          </a:p>
          <a:p>
            <a:pPr lvl="1" eaLnBrk="1" hangingPunct="1">
              <a:defRPr/>
            </a:pPr>
            <a:r>
              <a:rPr lang="en-US" smtClean="0"/>
              <a:t>Probably</a:t>
            </a:r>
          </a:p>
          <a:p>
            <a:pPr lvl="1" eaLnBrk="1" hangingPunct="1">
              <a:defRPr/>
            </a:pPr>
            <a:r>
              <a:rPr lang="en-US" smtClean="0"/>
              <a:t>May</a:t>
            </a:r>
          </a:p>
          <a:p>
            <a:pPr lvl="1" eaLnBrk="1" hangingPunct="1">
              <a:defRPr/>
            </a:pPr>
            <a:r>
              <a:rPr lang="en-US" smtClean="0"/>
              <a:t>Might</a:t>
            </a:r>
          </a:p>
          <a:p>
            <a:pPr lvl="1" eaLnBrk="1" hangingPunct="1">
              <a:defRPr/>
            </a:pPr>
            <a:r>
              <a:rPr lang="en-US" smtClean="0"/>
              <a:t>Likely</a:t>
            </a:r>
          </a:p>
          <a:p>
            <a:pPr lvl="1" eaLnBrk="1" hangingPunct="1">
              <a:defRPr/>
            </a:pPr>
            <a:r>
              <a:rPr lang="en-US" smtClean="0"/>
              <a:t>Possibly</a:t>
            </a:r>
          </a:p>
          <a:p>
            <a:pPr lvl="1" eaLnBrk="1" hangingPunct="1">
              <a:buFont typeface="Wingdings" pitchFamily="2" charset="2"/>
              <a:buNone/>
              <a:defRPr/>
            </a:pPr>
            <a:endParaRPr lang="en-US" smtClean="0"/>
          </a:p>
        </p:txBody>
      </p:sp>
    </p:spTree>
  </p:cSld>
  <p:clrMapOvr>
    <a:masterClrMapping/>
  </p:clrMapOvr>
  <p:transition spd="slow">
    <p:fade thruBlk="1"/>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2"/>
          <p:cNvSpPr>
            <a:spLocks noGrp="1" noChangeArrowheads="1"/>
          </p:cNvSpPr>
          <p:nvPr>
            <p:ph type="title"/>
          </p:nvPr>
        </p:nvSpPr>
        <p:spPr/>
        <p:txBody>
          <a:bodyPr/>
          <a:lstStyle/>
          <a:p>
            <a:pPr eaLnBrk="1" hangingPunct="1">
              <a:defRPr/>
            </a:pPr>
            <a:r>
              <a:rPr lang="en-US" smtClean="0"/>
              <a:t>Fixing the Problem?</a:t>
            </a:r>
          </a:p>
        </p:txBody>
      </p:sp>
      <p:sp>
        <p:nvSpPr>
          <p:cNvPr id="38915" name="Rectangle 3"/>
          <p:cNvSpPr>
            <a:spLocks noGrp="1" noChangeArrowheads="1"/>
          </p:cNvSpPr>
          <p:nvPr>
            <p:ph type="body" idx="1"/>
          </p:nvPr>
        </p:nvSpPr>
        <p:spPr/>
        <p:txBody>
          <a:bodyPr/>
          <a:lstStyle/>
          <a:p>
            <a:pPr eaLnBrk="1" hangingPunct="1">
              <a:defRPr/>
            </a:pPr>
            <a:r>
              <a:rPr lang="en-US" smtClean="0"/>
              <a:t>Add a qualifier</a:t>
            </a:r>
          </a:p>
          <a:p>
            <a:pPr eaLnBrk="1" hangingPunct="1">
              <a:buFont typeface="Wingdings" pitchFamily="2" charset="2"/>
              <a:buNone/>
              <a:defRPr/>
            </a:pPr>
            <a:r>
              <a:rPr lang="en-US" smtClean="0">
                <a:solidFill>
                  <a:srgbClr val="FF0000"/>
                </a:solidFill>
              </a:rPr>
              <a:t>Most </a:t>
            </a:r>
            <a:r>
              <a:rPr lang="en-US" smtClean="0"/>
              <a:t>teens who engage in promiscuous, unprotected sex will develop STDs, become pregnant, and or contract AIDS.</a:t>
            </a:r>
          </a:p>
          <a:p>
            <a:pPr eaLnBrk="1" hangingPunct="1">
              <a:buFont typeface="Wingdings" pitchFamily="2" charset="2"/>
              <a:buNone/>
              <a:defRPr/>
            </a:pPr>
            <a:r>
              <a:rPr lang="en-US" smtClean="0"/>
              <a:t>Smoking is an addiction to which people are </a:t>
            </a:r>
            <a:r>
              <a:rPr lang="en-US" smtClean="0">
                <a:solidFill>
                  <a:srgbClr val="FF0000"/>
                </a:solidFill>
              </a:rPr>
              <a:t>probably</a:t>
            </a:r>
            <a:r>
              <a:rPr lang="en-US" smtClean="0"/>
              <a:t> genetically predisposed.</a:t>
            </a:r>
          </a:p>
          <a:p>
            <a:pPr eaLnBrk="1" hangingPunct="1">
              <a:buFont typeface="Wingdings" pitchFamily="2" charset="2"/>
              <a:buNone/>
              <a:defRPr/>
            </a:pPr>
            <a:endParaRPr lang="en-US" smtClean="0"/>
          </a:p>
          <a:p>
            <a:pPr lvl="1" eaLnBrk="1" hangingPunct="1">
              <a:buFont typeface="Wingdings" pitchFamily="2" charset="2"/>
              <a:buNone/>
              <a:defRPr/>
            </a:pPr>
            <a:endParaRPr lang="en-US" smtClean="0"/>
          </a:p>
          <a:p>
            <a:pPr lvl="1" eaLnBrk="1" hangingPunct="1">
              <a:buFont typeface="Wingdings" pitchFamily="2" charset="2"/>
              <a:buNone/>
              <a:defRPr/>
            </a:pPr>
            <a:endParaRPr lang="en-US" smtClean="0"/>
          </a:p>
        </p:txBody>
      </p:sp>
    </p:spTree>
  </p:cSld>
  <p:clrMapOvr>
    <a:masterClrMapping/>
  </p:clrMapOvr>
  <p:transition spd="slow">
    <p:fade thruBlk="1"/>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2"/>
          <p:cNvSpPr>
            <a:spLocks noGrp="1" noChangeArrowheads="1"/>
          </p:cNvSpPr>
          <p:nvPr>
            <p:ph type="title"/>
          </p:nvPr>
        </p:nvSpPr>
        <p:spPr>
          <a:noFill/>
          <a:ln/>
        </p:spPr>
        <p:txBody>
          <a:bodyPr/>
          <a:lstStyle/>
          <a:p>
            <a:r>
              <a:rPr lang="en-US" smtClean="0">
                <a:effectLst/>
              </a:rPr>
              <a:t>SEE EXAMPLE</a:t>
            </a:r>
          </a:p>
        </p:txBody>
      </p:sp>
      <p:sp>
        <p:nvSpPr>
          <p:cNvPr id="77827" name="Rectangle 3"/>
          <p:cNvSpPr>
            <a:spLocks noGrp="1" noChangeArrowheads="1"/>
          </p:cNvSpPr>
          <p:nvPr>
            <p:ph type="body" idx="1"/>
          </p:nvPr>
        </p:nvSpPr>
        <p:spPr>
          <a:noFill/>
          <a:ln/>
        </p:spPr>
        <p:txBody>
          <a:bodyPr/>
          <a:lstStyle/>
          <a:p>
            <a:r>
              <a:rPr lang="en-US" smtClean="0">
                <a:effectLst/>
              </a:rPr>
              <a:t>Page 5 from Our Reading Packet:</a:t>
            </a:r>
          </a:p>
          <a:p>
            <a:pPr lvl="1"/>
            <a:r>
              <a:rPr lang="en-US" b="1" smtClean="0">
                <a:solidFill>
                  <a:srgbClr val="FF0000"/>
                </a:solidFill>
                <a:effectLst/>
              </a:rPr>
              <a:t>“Texting Improves Parent-Teen Relationships?”</a:t>
            </a:r>
          </a:p>
          <a:p>
            <a:pPr lvl="2"/>
            <a:r>
              <a:rPr lang="en-US" smtClean="0">
                <a:effectLst/>
              </a:rPr>
              <a:t>How does this work as a COF</a:t>
            </a:r>
          </a:p>
          <a:p>
            <a:pPr lvl="2"/>
            <a:r>
              <a:rPr lang="en-US" smtClean="0">
                <a:effectLst/>
              </a:rPr>
              <a:t>Is evidence sufficient, reliable and appropriate?</a:t>
            </a:r>
          </a:p>
        </p:txBody>
      </p:sp>
    </p:spTree>
  </p:cSld>
  <p:clrMapOvr>
    <a:masterClrMapping/>
  </p:clrMapOvr>
  <p:transition spd="slow">
    <p:fade thruBlk="1"/>
  </p:transition>
</p:sld>
</file>

<file path=ppt/slides/slide21.xml><?xml version="1.0" encoding="utf-8"?>
<p:sld xmlns:a="http://schemas.openxmlformats.org/drawingml/2006/main" xmlns:r="http://schemas.openxmlformats.org/officeDocument/2006/relationships" xmlns:p="http://schemas.openxmlformats.org/presentationml/2006/main">
  <p:cSld>
    <p:bg>
      <p:bgPr>
        <a:solidFill>
          <a:srgbClr val="FF0000"/>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dirty="0" smtClean="0"/>
              <a:t>STOP: QUICK PRACTICE</a:t>
            </a:r>
            <a:endParaRPr lang="en-US" dirty="0"/>
          </a:p>
        </p:txBody>
      </p:sp>
      <p:sp>
        <p:nvSpPr>
          <p:cNvPr id="3" name="Content Placeholder 2"/>
          <p:cNvSpPr>
            <a:spLocks noGrp="1"/>
          </p:cNvSpPr>
          <p:nvPr>
            <p:ph idx="1"/>
          </p:nvPr>
        </p:nvSpPr>
        <p:spPr>
          <a:xfrm>
            <a:off x="455613" y="1295400"/>
            <a:ext cx="8226425" cy="4800600"/>
          </a:xfrm>
        </p:spPr>
        <p:txBody>
          <a:bodyPr/>
          <a:lstStyle/>
          <a:p>
            <a:pPr>
              <a:buFont typeface="Wingdings" pitchFamily="2" charset="2"/>
              <a:buNone/>
              <a:defRPr/>
            </a:pPr>
            <a:r>
              <a:rPr lang="en-US" sz="2400" dirty="0" smtClean="0"/>
              <a:t>Create a COF for as many of these topics as you can in the time given:</a:t>
            </a:r>
          </a:p>
          <a:p>
            <a:pPr>
              <a:defRPr/>
            </a:pPr>
            <a:r>
              <a:rPr lang="en-US" b="1" dirty="0" smtClean="0">
                <a:solidFill>
                  <a:schemeClr val="tx1">
                    <a:lumMod val="10000"/>
                  </a:schemeClr>
                </a:solidFill>
              </a:rPr>
              <a:t>Prostitution</a:t>
            </a:r>
          </a:p>
          <a:p>
            <a:pPr>
              <a:defRPr/>
            </a:pPr>
            <a:r>
              <a:rPr lang="en-US" b="1" dirty="0" smtClean="0">
                <a:solidFill>
                  <a:schemeClr val="tx1">
                    <a:lumMod val="10000"/>
                  </a:schemeClr>
                </a:solidFill>
              </a:rPr>
              <a:t>Gambling</a:t>
            </a:r>
          </a:p>
          <a:p>
            <a:pPr>
              <a:defRPr/>
            </a:pPr>
            <a:r>
              <a:rPr lang="en-US" b="1" dirty="0" smtClean="0">
                <a:solidFill>
                  <a:schemeClr val="tx1">
                    <a:lumMod val="10000"/>
                  </a:schemeClr>
                </a:solidFill>
              </a:rPr>
              <a:t>Paying for College</a:t>
            </a:r>
          </a:p>
          <a:p>
            <a:pPr>
              <a:defRPr/>
            </a:pPr>
            <a:r>
              <a:rPr lang="en-US" b="1" dirty="0" smtClean="0">
                <a:solidFill>
                  <a:schemeClr val="tx1">
                    <a:lumMod val="10000"/>
                  </a:schemeClr>
                </a:solidFill>
              </a:rPr>
              <a:t>Standardized Tests</a:t>
            </a:r>
          </a:p>
          <a:p>
            <a:pPr>
              <a:defRPr/>
            </a:pPr>
            <a:r>
              <a:rPr lang="en-US" b="1" dirty="0" smtClean="0">
                <a:solidFill>
                  <a:schemeClr val="tx1">
                    <a:lumMod val="10000"/>
                  </a:schemeClr>
                </a:solidFill>
              </a:rPr>
              <a:t>Plastic Surgery</a:t>
            </a:r>
          </a:p>
          <a:p>
            <a:pPr>
              <a:defRPr/>
            </a:pPr>
            <a:r>
              <a:rPr lang="en-US" b="1" dirty="0" smtClean="0">
                <a:solidFill>
                  <a:schemeClr val="tx1">
                    <a:lumMod val="10000"/>
                  </a:schemeClr>
                </a:solidFill>
              </a:rPr>
              <a:t>Homeschooling</a:t>
            </a:r>
          </a:p>
          <a:p>
            <a:pPr>
              <a:defRPr/>
            </a:pPr>
            <a:r>
              <a:rPr lang="en-US" b="1" dirty="0" smtClean="0">
                <a:solidFill>
                  <a:schemeClr val="tx1">
                    <a:lumMod val="10000"/>
                  </a:schemeClr>
                </a:solidFill>
              </a:rPr>
              <a:t>Public sex offenders registry</a:t>
            </a:r>
          </a:p>
          <a:p>
            <a:pPr>
              <a:defRPr/>
            </a:pPr>
            <a:r>
              <a:rPr lang="en-US" b="1" dirty="0" smtClean="0">
                <a:solidFill>
                  <a:schemeClr val="tx1">
                    <a:lumMod val="10000"/>
                  </a:schemeClr>
                </a:solidFill>
              </a:rPr>
              <a:t>Online dating</a:t>
            </a:r>
          </a:p>
          <a:p>
            <a:pPr>
              <a:defRPr/>
            </a:pPr>
            <a:endParaRPr lang="en-US" dirty="0"/>
          </a:p>
        </p:txBody>
      </p:sp>
    </p:spTree>
  </p:cSld>
  <p:clrMapOvr>
    <a:masterClrMapping/>
  </p:clrMapOvr>
  <p:transition spd="slow">
    <p:fade thruBlk="1"/>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2"/>
          <p:cNvSpPr>
            <a:spLocks noGrp="1" noChangeArrowheads="1"/>
          </p:cNvSpPr>
          <p:nvPr>
            <p:ph type="title"/>
          </p:nvPr>
        </p:nvSpPr>
        <p:spPr/>
        <p:txBody>
          <a:bodyPr/>
          <a:lstStyle/>
          <a:p>
            <a:pPr eaLnBrk="1" hangingPunct="1">
              <a:defRPr/>
            </a:pPr>
            <a:r>
              <a:rPr lang="en-US" smtClean="0"/>
              <a:t>Three Types of Claims</a:t>
            </a:r>
          </a:p>
        </p:txBody>
      </p:sp>
      <p:sp>
        <p:nvSpPr>
          <p:cNvPr id="40963" name="Rectangle 3"/>
          <p:cNvSpPr>
            <a:spLocks noGrp="1" noChangeArrowheads="1"/>
          </p:cNvSpPr>
          <p:nvPr>
            <p:ph type="body" idx="1"/>
          </p:nvPr>
        </p:nvSpPr>
        <p:spPr/>
        <p:txBody>
          <a:bodyPr/>
          <a:lstStyle/>
          <a:p>
            <a:pPr eaLnBrk="1" hangingPunct="1">
              <a:lnSpc>
                <a:spcPct val="90000"/>
              </a:lnSpc>
              <a:buFont typeface="Wingdings" pitchFamily="2" charset="2"/>
              <a:buNone/>
              <a:defRPr/>
            </a:pPr>
            <a:r>
              <a:rPr lang="en-US" smtClean="0"/>
              <a:t>b. </a:t>
            </a:r>
            <a:r>
              <a:rPr lang="en-US" b="1" smtClean="0">
                <a:solidFill>
                  <a:srgbClr val="FF0000"/>
                </a:solidFill>
              </a:rPr>
              <a:t>CLAIM OF VALUE</a:t>
            </a:r>
          </a:p>
          <a:p>
            <a:pPr eaLnBrk="1" hangingPunct="1">
              <a:lnSpc>
                <a:spcPct val="90000"/>
              </a:lnSpc>
              <a:defRPr/>
            </a:pPr>
            <a:r>
              <a:rPr lang="en-US" smtClean="0"/>
              <a:t>Makes a judgment/subjective</a:t>
            </a:r>
          </a:p>
          <a:p>
            <a:pPr eaLnBrk="1" hangingPunct="1">
              <a:lnSpc>
                <a:spcPct val="90000"/>
              </a:lnSpc>
              <a:defRPr/>
            </a:pPr>
            <a:r>
              <a:rPr lang="en-US" smtClean="0"/>
              <a:t>Expresses approval or disapproval about something</a:t>
            </a:r>
          </a:p>
          <a:p>
            <a:pPr eaLnBrk="1" hangingPunct="1">
              <a:lnSpc>
                <a:spcPct val="90000"/>
              </a:lnSpc>
              <a:defRPr/>
            </a:pPr>
            <a:r>
              <a:rPr lang="en-US" smtClean="0"/>
              <a:t>Attempts to show that something is right/wrong, moral/immoral, beautiful/ugly</a:t>
            </a:r>
          </a:p>
          <a:p>
            <a:pPr eaLnBrk="1" hangingPunct="1">
              <a:lnSpc>
                <a:spcPct val="90000"/>
              </a:lnSpc>
              <a:defRPr/>
            </a:pPr>
            <a:r>
              <a:rPr lang="en-US" smtClean="0"/>
              <a:t>Supported by establishing STANDARDS that will be used to measure/determine the rightness, morality, or beauty of the topic</a:t>
            </a:r>
          </a:p>
          <a:p>
            <a:pPr eaLnBrk="1" hangingPunct="1">
              <a:lnSpc>
                <a:spcPct val="90000"/>
              </a:lnSpc>
              <a:buFont typeface="Wingdings" pitchFamily="2" charset="2"/>
              <a:buNone/>
              <a:defRPr/>
            </a:pPr>
            <a:endParaRPr lang="en-US" smtClean="0"/>
          </a:p>
        </p:txBody>
      </p:sp>
    </p:spTree>
  </p:cSld>
  <p:clrMapOvr>
    <a:masterClrMapping/>
  </p:clrMapOvr>
  <p:transition spd="slow">
    <p:fade thruBlk="1"/>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2"/>
          <p:cNvSpPr>
            <a:spLocks noGrp="1" noChangeArrowheads="1"/>
          </p:cNvSpPr>
          <p:nvPr>
            <p:ph type="title"/>
          </p:nvPr>
        </p:nvSpPr>
        <p:spPr/>
        <p:txBody>
          <a:bodyPr/>
          <a:lstStyle/>
          <a:p>
            <a:pPr eaLnBrk="1" hangingPunct="1">
              <a:defRPr/>
            </a:pPr>
            <a:r>
              <a:rPr lang="en-US" smtClean="0"/>
              <a:t>Examples of COVs</a:t>
            </a:r>
          </a:p>
        </p:txBody>
      </p:sp>
      <p:sp>
        <p:nvSpPr>
          <p:cNvPr id="43011" name="Rectangle 3"/>
          <p:cNvSpPr>
            <a:spLocks noGrp="1" noChangeArrowheads="1"/>
          </p:cNvSpPr>
          <p:nvPr>
            <p:ph type="body" idx="1"/>
          </p:nvPr>
        </p:nvSpPr>
        <p:spPr/>
        <p:txBody>
          <a:bodyPr/>
          <a:lstStyle/>
          <a:p>
            <a:pPr eaLnBrk="1" hangingPunct="1">
              <a:lnSpc>
                <a:spcPct val="80000"/>
              </a:lnSpc>
              <a:defRPr/>
            </a:pPr>
            <a:r>
              <a:rPr lang="en-US" sz="2800" smtClean="0">
                <a:solidFill>
                  <a:srgbClr val="FF0000"/>
                </a:solidFill>
              </a:rPr>
              <a:t>Homosexuality is immoral</a:t>
            </a:r>
            <a:r>
              <a:rPr lang="en-US" sz="2800" smtClean="0"/>
              <a:t> </a:t>
            </a:r>
          </a:p>
          <a:p>
            <a:pPr lvl="1" eaLnBrk="1" hangingPunct="1">
              <a:lnSpc>
                <a:spcPct val="80000"/>
              </a:lnSpc>
              <a:defRPr/>
            </a:pPr>
            <a:r>
              <a:rPr lang="en-US" sz="2400" smtClean="0"/>
              <a:t>insofar as it violates religious, societal, and biological standards.</a:t>
            </a:r>
          </a:p>
          <a:p>
            <a:pPr lvl="1" eaLnBrk="1" hangingPunct="1">
              <a:lnSpc>
                <a:spcPct val="80000"/>
              </a:lnSpc>
              <a:defRPr/>
            </a:pPr>
            <a:endParaRPr lang="en-US" sz="2400" smtClean="0"/>
          </a:p>
          <a:p>
            <a:pPr eaLnBrk="1" hangingPunct="1">
              <a:lnSpc>
                <a:spcPct val="80000"/>
              </a:lnSpc>
              <a:defRPr/>
            </a:pPr>
            <a:r>
              <a:rPr lang="en-US" sz="2800" smtClean="0">
                <a:solidFill>
                  <a:srgbClr val="FF0000"/>
                </a:solidFill>
              </a:rPr>
              <a:t>Monet’s art is more beautiful than Picasso’s</a:t>
            </a:r>
            <a:r>
              <a:rPr lang="en-US" sz="2800" smtClean="0"/>
              <a:t> </a:t>
            </a:r>
          </a:p>
          <a:p>
            <a:pPr lvl="1" eaLnBrk="1" hangingPunct="1">
              <a:lnSpc>
                <a:spcPct val="80000"/>
              </a:lnSpc>
              <a:defRPr/>
            </a:pPr>
            <a:r>
              <a:rPr lang="en-US" sz="2400" smtClean="0"/>
              <a:t>because of its use of soft colors, uplifting subject matter, and unique technique.</a:t>
            </a:r>
          </a:p>
          <a:p>
            <a:pPr lvl="1" eaLnBrk="1" hangingPunct="1">
              <a:lnSpc>
                <a:spcPct val="80000"/>
              </a:lnSpc>
              <a:buFont typeface="Wingdings" pitchFamily="2" charset="2"/>
              <a:buNone/>
              <a:defRPr/>
            </a:pPr>
            <a:endParaRPr lang="en-US" sz="2400" smtClean="0"/>
          </a:p>
          <a:p>
            <a:pPr eaLnBrk="1" hangingPunct="1">
              <a:lnSpc>
                <a:spcPct val="80000"/>
              </a:lnSpc>
              <a:defRPr/>
            </a:pPr>
            <a:r>
              <a:rPr lang="en-US" sz="2800" smtClean="0">
                <a:solidFill>
                  <a:srgbClr val="FF0000"/>
                </a:solidFill>
              </a:rPr>
              <a:t>The glamour and beauty attributed to the late Princess Diana is unjustified</a:t>
            </a:r>
            <a:r>
              <a:rPr lang="en-US" sz="2800" smtClean="0"/>
              <a:t> </a:t>
            </a:r>
          </a:p>
          <a:p>
            <a:pPr lvl="1" eaLnBrk="1" hangingPunct="1">
              <a:lnSpc>
                <a:spcPct val="80000"/>
              </a:lnSpc>
              <a:defRPr/>
            </a:pPr>
            <a:r>
              <a:rPr lang="en-US" sz="2400" smtClean="0"/>
              <a:t>due to her failure to meet the aesthetic standards of small features, long hair, and strong personality.</a:t>
            </a:r>
          </a:p>
        </p:txBody>
      </p:sp>
    </p:spTree>
  </p:cSld>
  <p:clrMapOvr>
    <a:masterClrMapping/>
  </p:clrMapOvr>
  <p:transition spd="slow">
    <p:fade thruBlk="1"/>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p:cNvSpPr>
            <a:spLocks noGrp="1" noChangeArrowheads="1"/>
          </p:cNvSpPr>
          <p:nvPr>
            <p:ph type="title"/>
          </p:nvPr>
        </p:nvSpPr>
        <p:spPr/>
        <p:txBody>
          <a:bodyPr/>
          <a:lstStyle/>
          <a:p>
            <a:pPr eaLnBrk="1" hangingPunct="1">
              <a:defRPr/>
            </a:pPr>
            <a:r>
              <a:rPr lang="en-US" smtClean="0"/>
              <a:t>Dangers of COVs</a:t>
            </a:r>
          </a:p>
        </p:txBody>
      </p:sp>
      <p:sp>
        <p:nvSpPr>
          <p:cNvPr id="45060" name="Rectangle 4"/>
          <p:cNvSpPr>
            <a:spLocks noGrp="1" noChangeArrowheads="1"/>
          </p:cNvSpPr>
          <p:nvPr>
            <p:ph sz="half" idx="1"/>
          </p:nvPr>
        </p:nvSpPr>
        <p:spPr>
          <a:xfrm>
            <a:off x="1981200" y="2133600"/>
            <a:ext cx="2513013" cy="3963988"/>
          </a:xfrm>
        </p:spPr>
        <p:txBody>
          <a:bodyPr/>
          <a:lstStyle/>
          <a:p>
            <a:pPr eaLnBrk="1" hangingPunct="1">
              <a:defRPr/>
            </a:pPr>
            <a:endParaRPr lang="en-US" sz="2800" smtClean="0"/>
          </a:p>
        </p:txBody>
      </p:sp>
      <p:sp>
        <p:nvSpPr>
          <p:cNvPr id="45059" name="Rectangle 3"/>
          <p:cNvSpPr>
            <a:spLocks noGrp="1" noChangeArrowheads="1"/>
          </p:cNvSpPr>
          <p:nvPr>
            <p:ph type="body" sz="half" idx="2"/>
          </p:nvPr>
        </p:nvSpPr>
        <p:spPr>
          <a:xfrm>
            <a:off x="4645025" y="1295400"/>
            <a:ext cx="4270375" cy="4800600"/>
          </a:xfrm>
        </p:spPr>
        <p:txBody>
          <a:bodyPr/>
          <a:lstStyle/>
          <a:p>
            <a:pPr marL="609600" indent="-609600" eaLnBrk="1" hangingPunct="1">
              <a:buFontTx/>
              <a:buAutoNum type="arabicPeriod"/>
              <a:defRPr/>
            </a:pPr>
            <a:r>
              <a:rPr lang="en-US" sz="2800" smtClean="0"/>
              <a:t>Must validate your choice of standards</a:t>
            </a:r>
          </a:p>
          <a:p>
            <a:pPr marL="609600" indent="-609600" eaLnBrk="1" hangingPunct="1">
              <a:defRPr/>
            </a:pPr>
            <a:r>
              <a:rPr lang="en-US" sz="2800" smtClean="0"/>
              <a:t>Why choose religious, societal, and biological?</a:t>
            </a:r>
          </a:p>
          <a:p>
            <a:pPr marL="609600" indent="-609600" eaLnBrk="1" hangingPunct="1">
              <a:defRPr/>
            </a:pPr>
            <a:r>
              <a:rPr lang="en-US" sz="2800" smtClean="0"/>
              <a:t>Why choose color, subject matter, and technique?</a:t>
            </a:r>
          </a:p>
          <a:p>
            <a:pPr marL="609600" indent="-609600" eaLnBrk="1" hangingPunct="1">
              <a:defRPr/>
            </a:pPr>
            <a:r>
              <a:rPr lang="en-US" sz="2800" smtClean="0"/>
              <a:t>Why choose small features, long hair, and strong personality?</a:t>
            </a:r>
          </a:p>
        </p:txBody>
      </p:sp>
      <p:pic>
        <p:nvPicPr>
          <p:cNvPr id="25605" name="Picture 6" descr="diana"/>
          <p:cNvPicPr>
            <a:picLocks noChangeAspect="1" noChangeArrowheads="1"/>
          </p:cNvPicPr>
          <p:nvPr/>
        </p:nvPicPr>
        <p:blipFill>
          <a:blip r:embed="rId3" cstate="print"/>
          <a:srcRect/>
          <a:stretch>
            <a:fillRect/>
          </a:stretch>
        </p:blipFill>
        <p:spPr bwMode="auto">
          <a:xfrm>
            <a:off x="381000" y="1905000"/>
            <a:ext cx="4108450" cy="4286250"/>
          </a:xfrm>
          <a:prstGeom prst="rect">
            <a:avLst/>
          </a:prstGeom>
          <a:noFill/>
          <a:ln w="9525">
            <a:noFill/>
            <a:miter lim="800000"/>
            <a:headEnd/>
            <a:tailEnd/>
          </a:ln>
        </p:spPr>
      </p:pic>
    </p:spTree>
  </p:cSld>
  <p:clrMapOvr>
    <a:masterClrMapping/>
  </p:clrMapOvr>
  <p:transition spd="slow">
    <p:fade thruBlk="1"/>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2"/>
          <p:cNvSpPr>
            <a:spLocks noGrp="1" noChangeArrowheads="1"/>
          </p:cNvSpPr>
          <p:nvPr>
            <p:ph type="title"/>
          </p:nvPr>
        </p:nvSpPr>
        <p:spPr/>
        <p:txBody>
          <a:bodyPr/>
          <a:lstStyle/>
          <a:p>
            <a:pPr eaLnBrk="1" hangingPunct="1">
              <a:defRPr/>
            </a:pPr>
            <a:r>
              <a:rPr lang="en-US" smtClean="0"/>
              <a:t>Dangers of COVs</a:t>
            </a:r>
          </a:p>
        </p:txBody>
      </p:sp>
      <p:sp>
        <p:nvSpPr>
          <p:cNvPr id="47107" name="Rectangle 3"/>
          <p:cNvSpPr>
            <a:spLocks noGrp="1" noChangeArrowheads="1"/>
          </p:cNvSpPr>
          <p:nvPr>
            <p:ph type="body" idx="1"/>
          </p:nvPr>
        </p:nvSpPr>
        <p:spPr/>
        <p:txBody>
          <a:bodyPr/>
          <a:lstStyle/>
          <a:p>
            <a:pPr eaLnBrk="1" hangingPunct="1">
              <a:buFont typeface="Wingdings" pitchFamily="2" charset="2"/>
              <a:buNone/>
              <a:defRPr/>
            </a:pPr>
            <a:r>
              <a:rPr lang="en-US" smtClean="0"/>
              <a:t>2. Must not expect to necessarily change mind of readers, more of an exercise in developing a judgment</a:t>
            </a:r>
          </a:p>
        </p:txBody>
      </p:sp>
      <p:pic>
        <p:nvPicPr>
          <p:cNvPr id="26628" name="Picture 5" descr="monet-oron"/>
          <p:cNvPicPr>
            <a:picLocks noChangeAspect="1" noChangeArrowheads="1"/>
          </p:cNvPicPr>
          <p:nvPr/>
        </p:nvPicPr>
        <p:blipFill>
          <a:blip r:embed="rId3" cstate="print"/>
          <a:srcRect/>
          <a:stretch>
            <a:fillRect/>
          </a:stretch>
        </p:blipFill>
        <p:spPr bwMode="auto">
          <a:xfrm>
            <a:off x="457200" y="3429000"/>
            <a:ext cx="4114800" cy="2989263"/>
          </a:xfrm>
          <a:prstGeom prst="rect">
            <a:avLst/>
          </a:prstGeom>
          <a:noFill/>
          <a:ln w="9525">
            <a:noFill/>
            <a:miter lim="800000"/>
            <a:headEnd/>
            <a:tailEnd/>
          </a:ln>
        </p:spPr>
      </p:pic>
      <p:pic>
        <p:nvPicPr>
          <p:cNvPr id="26629" name="Picture 7" descr="picasso"/>
          <p:cNvPicPr>
            <a:picLocks noChangeAspect="1" noChangeArrowheads="1"/>
          </p:cNvPicPr>
          <p:nvPr/>
        </p:nvPicPr>
        <p:blipFill>
          <a:blip r:embed="rId4" cstate="print"/>
          <a:srcRect/>
          <a:stretch>
            <a:fillRect/>
          </a:stretch>
        </p:blipFill>
        <p:spPr bwMode="auto">
          <a:xfrm>
            <a:off x="5486400" y="3048000"/>
            <a:ext cx="2566988" cy="3352800"/>
          </a:xfrm>
          <a:prstGeom prst="rect">
            <a:avLst/>
          </a:prstGeom>
          <a:noFill/>
          <a:ln w="9525">
            <a:noFill/>
            <a:miter lim="800000"/>
            <a:headEnd/>
            <a:tailEnd/>
          </a:ln>
        </p:spPr>
      </p:pic>
    </p:spTree>
  </p:cSld>
  <p:clrMapOvr>
    <a:masterClrMapping/>
  </p:clrMapOvr>
  <p:transition spd="slow">
    <p:fade thruBlk="1"/>
  </p:transition>
</p:sld>
</file>

<file path=ppt/slides/slide26.xml><?xml version="1.0" encoding="utf-8"?>
<p:sld xmlns:a="http://schemas.openxmlformats.org/drawingml/2006/main" xmlns:r="http://schemas.openxmlformats.org/officeDocument/2006/relationships" xmlns:p="http://schemas.openxmlformats.org/presentationml/2006/main">
  <p:cSld>
    <p:bg>
      <p:bgPr>
        <a:solidFill>
          <a:srgbClr val="FFFF00"/>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455613" y="0"/>
            <a:ext cx="8226425" cy="1219200"/>
          </a:xfrm>
        </p:spPr>
        <p:txBody>
          <a:bodyPr/>
          <a:lstStyle/>
          <a:p>
            <a:pPr>
              <a:defRPr/>
            </a:pPr>
            <a:r>
              <a:rPr lang="en-US" dirty="0" smtClean="0"/>
              <a:t>STOP: QUICK PRACTICE</a:t>
            </a:r>
            <a:endParaRPr lang="en-US" dirty="0"/>
          </a:p>
        </p:txBody>
      </p:sp>
      <p:sp>
        <p:nvSpPr>
          <p:cNvPr id="3" name="Content Placeholder 2"/>
          <p:cNvSpPr>
            <a:spLocks noGrp="1"/>
          </p:cNvSpPr>
          <p:nvPr>
            <p:ph idx="1"/>
          </p:nvPr>
        </p:nvSpPr>
        <p:spPr>
          <a:xfrm>
            <a:off x="455613" y="914400"/>
            <a:ext cx="8226425" cy="5181600"/>
          </a:xfrm>
        </p:spPr>
        <p:txBody>
          <a:bodyPr/>
          <a:lstStyle/>
          <a:p>
            <a:pPr>
              <a:buFont typeface="Wingdings" pitchFamily="2" charset="2"/>
              <a:buNone/>
              <a:defRPr/>
            </a:pPr>
            <a:r>
              <a:rPr lang="en-US" sz="2400" dirty="0" smtClean="0"/>
              <a:t>Create a COV for as many of these topics as you can in the time given:</a:t>
            </a:r>
          </a:p>
          <a:p>
            <a:pPr>
              <a:defRPr/>
            </a:pPr>
            <a:r>
              <a:rPr lang="en-US" b="1" dirty="0" smtClean="0">
                <a:solidFill>
                  <a:schemeClr val="tx1">
                    <a:lumMod val="10000"/>
                  </a:schemeClr>
                </a:solidFill>
              </a:rPr>
              <a:t>Prostitution</a:t>
            </a:r>
          </a:p>
          <a:p>
            <a:pPr>
              <a:defRPr/>
            </a:pPr>
            <a:r>
              <a:rPr lang="en-US" b="1" dirty="0" smtClean="0">
                <a:solidFill>
                  <a:schemeClr val="tx1">
                    <a:lumMod val="10000"/>
                  </a:schemeClr>
                </a:solidFill>
              </a:rPr>
              <a:t>Gambling</a:t>
            </a:r>
          </a:p>
          <a:p>
            <a:pPr>
              <a:defRPr/>
            </a:pPr>
            <a:r>
              <a:rPr lang="en-US" b="1" dirty="0" smtClean="0">
                <a:solidFill>
                  <a:schemeClr val="tx1">
                    <a:lumMod val="10000"/>
                  </a:schemeClr>
                </a:solidFill>
              </a:rPr>
              <a:t>Paying for College</a:t>
            </a:r>
          </a:p>
          <a:p>
            <a:pPr>
              <a:defRPr/>
            </a:pPr>
            <a:r>
              <a:rPr lang="en-US" b="1" dirty="0" smtClean="0">
                <a:solidFill>
                  <a:schemeClr val="tx1">
                    <a:lumMod val="10000"/>
                  </a:schemeClr>
                </a:solidFill>
              </a:rPr>
              <a:t>Standardized Tests</a:t>
            </a:r>
          </a:p>
          <a:p>
            <a:pPr>
              <a:defRPr/>
            </a:pPr>
            <a:r>
              <a:rPr lang="en-US" b="1" dirty="0" smtClean="0">
                <a:solidFill>
                  <a:schemeClr val="tx1">
                    <a:lumMod val="10000"/>
                  </a:schemeClr>
                </a:solidFill>
              </a:rPr>
              <a:t>Plastic Surgery</a:t>
            </a:r>
          </a:p>
          <a:p>
            <a:pPr>
              <a:defRPr/>
            </a:pPr>
            <a:r>
              <a:rPr lang="en-US" b="1" dirty="0" smtClean="0">
                <a:solidFill>
                  <a:schemeClr val="tx1">
                    <a:lumMod val="10000"/>
                  </a:schemeClr>
                </a:solidFill>
              </a:rPr>
              <a:t>Homeschooling</a:t>
            </a:r>
          </a:p>
          <a:p>
            <a:pPr>
              <a:defRPr/>
            </a:pPr>
            <a:r>
              <a:rPr lang="en-US" b="1" dirty="0" smtClean="0">
                <a:solidFill>
                  <a:schemeClr val="tx1">
                    <a:lumMod val="10000"/>
                  </a:schemeClr>
                </a:solidFill>
              </a:rPr>
              <a:t>Public sex offenders registry</a:t>
            </a:r>
          </a:p>
          <a:p>
            <a:pPr>
              <a:defRPr/>
            </a:pPr>
            <a:r>
              <a:rPr lang="en-US" b="1" dirty="0" smtClean="0">
                <a:solidFill>
                  <a:schemeClr val="tx1">
                    <a:lumMod val="10000"/>
                  </a:schemeClr>
                </a:solidFill>
              </a:rPr>
              <a:t>Online dating</a:t>
            </a:r>
          </a:p>
          <a:p>
            <a:pPr>
              <a:defRPr/>
            </a:pPr>
            <a:endParaRPr lang="en-US" dirty="0"/>
          </a:p>
        </p:txBody>
      </p:sp>
    </p:spTree>
  </p:cSld>
  <p:clrMapOvr>
    <a:masterClrMapping/>
  </p:clrMapOvr>
  <p:transition spd="slow">
    <p:fade thruBlk="1"/>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2"/>
          <p:cNvSpPr>
            <a:spLocks noGrp="1" noChangeArrowheads="1"/>
          </p:cNvSpPr>
          <p:nvPr>
            <p:ph type="title"/>
          </p:nvPr>
        </p:nvSpPr>
        <p:spPr/>
        <p:txBody>
          <a:bodyPr/>
          <a:lstStyle/>
          <a:p>
            <a:pPr eaLnBrk="1" hangingPunct="1">
              <a:defRPr/>
            </a:pPr>
            <a:r>
              <a:rPr lang="en-US" smtClean="0"/>
              <a:t>Three Types of Claims</a:t>
            </a:r>
          </a:p>
        </p:txBody>
      </p:sp>
      <p:sp>
        <p:nvSpPr>
          <p:cNvPr id="49155" name="Rectangle 3"/>
          <p:cNvSpPr>
            <a:spLocks noGrp="1" noChangeArrowheads="1"/>
          </p:cNvSpPr>
          <p:nvPr>
            <p:ph type="body" idx="1"/>
          </p:nvPr>
        </p:nvSpPr>
        <p:spPr/>
        <p:txBody>
          <a:bodyPr/>
          <a:lstStyle/>
          <a:p>
            <a:pPr eaLnBrk="1" hangingPunct="1">
              <a:buFont typeface="Wingdings" pitchFamily="2" charset="2"/>
              <a:buNone/>
              <a:defRPr/>
            </a:pPr>
            <a:r>
              <a:rPr lang="en-US" smtClean="0"/>
              <a:t>3. </a:t>
            </a:r>
            <a:r>
              <a:rPr lang="en-US" b="1" smtClean="0">
                <a:solidFill>
                  <a:srgbClr val="FF0000"/>
                </a:solidFill>
              </a:rPr>
              <a:t>CLAIM OF POLICY</a:t>
            </a:r>
          </a:p>
          <a:p>
            <a:pPr eaLnBrk="1" hangingPunct="1">
              <a:defRPr/>
            </a:pPr>
            <a:r>
              <a:rPr lang="en-US" smtClean="0"/>
              <a:t>Argues that something SHOULD/SHOULD NOT be done, believed, banned</a:t>
            </a:r>
          </a:p>
          <a:p>
            <a:pPr eaLnBrk="1" hangingPunct="1">
              <a:defRPr/>
            </a:pPr>
            <a:r>
              <a:rPr lang="en-US" smtClean="0"/>
              <a:t>Argues for a course of action</a:t>
            </a:r>
          </a:p>
          <a:p>
            <a:pPr eaLnBrk="1" hangingPunct="1">
              <a:defRPr/>
            </a:pPr>
            <a:r>
              <a:rPr lang="en-US" smtClean="0"/>
              <a:t>Also called the Problem-Solution method</a:t>
            </a:r>
          </a:p>
          <a:p>
            <a:pPr eaLnBrk="1" hangingPunct="1">
              <a:defRPr/>
            </a:pPr>
            <a:r>
              <a:rPr lang="en-US" smtClean="0"/>
              <a:t>Supported by first convincing the reader that a serious problem exists and then proving that your policy will fix it</a:t>
            </a:r>
          </a:p>
        </p:txBody>
      </p:sp>
    </p:spTree>
  </p:cSld>
  <p:clrMapOvr>
    <a:masterClrMapping/>
  </p:clrMapOvr>
  <p:transition spd="slow">
    <p:fade thruBlk="1"/>
  </p:transition>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2"/>
          <p:cNvSpPr>
            <a:spLocks noGrp="1" noChangeArrowheads="1"/>
          </p:cNvSpPr>
          <p:nvPr>
            <p:ph type="title"/>
          </p:nvPr>
        </p:nvSpPr>
        <p:spPr/>
        <p:txBody>
          <a:bodyPr/>
          <a:lstStyle/>
          <a:p>
            <a:pPr eaLnBrk="1" hangingPunct="1">
              <a:defRPr/>
            </a:pPr>
            <a:r>
              <a:rPr lang="en-US" smtClean="0"/>
              <a:t>Examples of COPs</a:t>
            </a:r>
          </a:p>
        </p:txBody>
      </p:sp>
      <p:sp>
        <p:nvSpPr>
          <p:cNvPr id="51203" name="Rectangle 3"/>
          <p:cNvSpPr>
            <a:spLocks noGrp="1" noChangeArrowheads="1"/>
          </p:cNvSpPr>
          <p:nvPr>
            <p:ph type="body" idx="1"/>
          </p:nvPr>
        </p:nvSpPr>
        <p:spPr/>
        <p:txBody>
          <a:bodyPr/>
          <a:lstStyle/>
          <a:p>
            <a:pPr eaLnBrk="1" hangingPunct="1">
              <a:defRPr/>
            </a:pPr>
            <a:r>
              <a:rPr lang="en-US" smtClean="0"/>
              <a:t>Uniforms should be required at all public high schools in California.</a:t>
            </a:r>
          </a:p>
          <a:p>
            <a:pPr eaLnBrk="1" hangingPunct="1">
              <a:defRPr/>
            </a:pPr>
            <a:r>
              <a:rPr lang="en-US" smtClean="0"/>
              <a:t>High school teachers should be permitted to carry concealed weapons in their classrooms.</a:t>
            </a:r>
          </a:p>
        </p:txBody>
      </p:sp>
      <p:pic>
        <p:nvPicPr>
          <p:cNvPr id="29700" name="Picture 5" descr="Seirei_School_Uniforms_sm"/>
          <p:cNvPicPr>
            <a:picLocks noChangeAspect="1" noChangeArrowheads="1"/>
          </p:cNvPicPr>
          <p:nvPr/>
        </p:nvPicPr>
        <p:blipFill>
          <a:blip r:embed="rId3" cstate="print"/>
          <a:srcRect/>
          <a:stretch>
            <a:fillRect/>
          </a:stretch>
        </p:blipFill>
        <p:spPr bwMode="auto">
          <a:xfrm>
            <a:off x="5943600" y="3810000"/>
            <a:ext cx="1943100" cy="2800350"/>
          </a:xfrm>
          <a:prstGeom prst="rect">
            <a:avLst/>
          </a:prstGeom>
          <a:noFill/>
          <a:ln w="9525">
            <a:noFill/>
            <a:miter lim="800000"/>
            <a:headEnd/>
            <a:tailEnd/>
          </a:ln>
        </p:spPr>
      </p:pic>
      <p:pic>
        <p:nvPicPr>
          <p:cNvPr id="29701" name="Picture 7" descr="guns"/>
          <p:cNvPicPr>
            <a:picLocks noChangeAspect="1" noChangeArrowheads="1"/>
          </p:cNvPicPr>
          <p:nvPr/>
        </p:nvPicPr>
        <p:blipFill>
          <a:blip r:embed="rId4" cstate="print"/>
          <a:srcRect/>
          <a:stretch>
            <a:fillRect/>
          </a:stretch>
        </p:blipFill>
        <p:spPr bwMode="auto">
          <a:xfrm>
            <a:off x="1447800" y="4191000"/>
            <a:ext cx="3114675" cy="2508250"/>
          </a:xfrm>
          <a:prstGeom prst="rect">
            <a:avLst/>
          </a:prstGeom>
          <a:noFill/>
          <a:ln w="9525">
            <a:noFill/>
            <a:miter lim="800000"/>
            <a:headEnd/>
            <a:tailEnd/>
          </a:ln>
        </p:spPr>
      </p:pic>
    </p:spTree>
  </p:cSld>
  <p:clrMapOvr>
    <a:masterClrMapping/>
  </p:clrMapOvr>
  <p:transition spd="slow">
    <p:fade thruBlk="1"/>
  </p:transition>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2"/>
          <p:cNvSpPr>
            <a:spLocks noGrp="1" noChangeArrowheads="1"/>
          </p:cNvSpPr>
          <p:nvPr>
            <p:ph type="title"/>
          </p:nvPr>
        </p:nvSpPr>
        <p:spPr/>
        <p:txBody>
          <a:bodyPr/>
          <a:lstStyle/>
          <a:p>
            <a:pPr eaLnBrk="1" hangingPunct="1">
              <a:defRPr/>
            </a:pPr>
            <a:r>
              <a:rPr lang="en-US" smtClean="0"/>
              <a:t>Examples of COPs</a:t>
            </a:r>
          </a:p>
        </p:txBody>
      </p:sp>
      <p:sp>
        <p:nvSpPr>
          <p:cNvPr id="57347" name="Rectangle 3"/>
          <p:cNvSpPr>
            <a:spLocks noGrp="1" noChangeArrowheads="1"/>
          </p:cNvSpPr>
          <p:nvPr>
            <p:ph type="body" idx="1"/>
          </p:nvPr>
        </p:nvSpPr>
        <p:spPr/>
        <p:txBody>
          <a:bodyPr/>
          <a:lstStyle/>
          <a:p>
            <a:pPr eaLnBrk="1" hangingPunct="1">
              <a:lnSpc>
                <a:spcPct val="90000"/>
              </a:lnSpc>
              <a:defRPr/>
            </a:pPr>
            <a:r>
              <a:rPr lang="en-US" smtClean="0"/>
              <a:t>Uniforms should be required at all public high schools in California.</a:t>
            </a:r>
          </a:p>
          <a:p>
            <a:pPr lvl="1" eaLnBrk="1" hangingPunct="1">
              <a:lnSpc>
                <a:spcPct val="90000"/>
              </a:lnSpc>
              <a:defRPr/>
            </a:pPr>
            <a:r>
              <a:rPr lang="en-US" smtClean="0">
                <a:solidFill>
                  <a:srgbClr val="FF0000"/>
                </a:solidFill>
              </a:rPr>
              <a:t>What are the problems?</a:t>
            </a:r>
          </a:p>
          <a:p>
            <a:pPr lvl="1" eaLnBrk="1" hangingPunct="1">
              <a:lnSpc>
                <a:spcPct val="90000"/>
              </a:lnSpc>
              <a:defRPr/>
            </a:pPr>
            <a:r>
              <a:rPr lang="en-US" smtClean="0">
                <a:solidFill>
                  <a:srgbClr val="FF0000"/>
                </a:solidFill>
              </a:rPr>
              <a:t>How would uniforms help?</a:t>
            </a:r>
          </a:p>
          <a:p>
            <a:pPr eaLnBrk="1" hangingPunct="1">
              <a:lnSpc>
                <a:spcPct val="90000"/>
              </a:lnSpc>
              <a:defRPr/>
            </a:pPr>
            <a:r>
              <a:rPr lang="en-US" smtClean="0"/>
              <a:t>High school teachers should be permitted to carry concealed weapons in their classrooms.</a:t>
            </a:r>
          </a:p>
          <a:p>
            <a:pPr lvl="1" eaLnBrk="1" hangingPunct="1">
              <a:lnSpc>
                <a:spcPct val="90000"/>
              </a:lnSpc>
              <a:defRPr/>
            </a:pPr>
            <a:r>
              <a:rPr lang="en-US" smtClean="0">
                <a:solidFill>
                  <a:srgbClr val="FF0000"/>
                </a:solidFill>
              </a:rPr>
              <a:t>What are the problems?</a:t>
            </a:r>
          </a:p>
          <a:p>
            <a:pPr lvl="1" eaLnBrk="1" hangingPunct="1">
              <a:lnSpc>
                <a:spcPct val="90000"/>
              </a:lnSpc>
              <a:defRPr/>
            </a:pPr>
            <a:r>
              <a:rPr lang="en-US" smtClean="0">
                <a:solidFill>
                  <a:srgbClr val="FF0000"/>
                </a:solidFill>
              </a:rPr>
              <a:t>How would concealed weapons help?</a:t>
            </a:r>
          </a:p>
        </p:txBody>
      </p:sp>
    </p:spTree>
  </p:cSld>
  <p:clrMapOvr>
    <a:masterClrMapping/>
  </p:clrMapOvr>
  <p:transition spd="slow">
    <p:fade thruBlk="1"/>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2"/>
          <p:cNvSpPr>
            <a:spLocks noGrp="1" noChangeArrowheads="1"/>
          </p:cNvSpPr>
          <p:nvPr>
            <p:ph type="title"/>
          </p:nvPr>
        </p:nvSpPr>
        <p:spPr>
          <a:noFill/>
          <a:ln/>
        </p:spPr>
        <p:txBody>
          <a:bodyPr/>
          <a:lstStyle/>
          <a:p>
            <a:r>
              <a:rPr lang="en-US" sz="4000" smtClean="0">
                <a:effectLst/>
              </a:rPr>
              <a:t>Dangers with COP: Answering all the Questions</a:t>
            </a:r>
          </a:p>
        </p:txBody>
      </p:sp>
      <p:sp>
        <p:nvSpPr>
          <p:cNvPr id="78851" name="Rectangle 3"/>
          <p:cNvSpPr>
            <a:spLocks noGrp="1" noChangeArrowheads="1"/>
          </p:cNvSpPr>
          <p:nvPr>
            <p:ph type="body" idx="1"/>
          </p:nvPr>
        </p:nvSpPr>
        <p:spPr>
          <a:xfrm>
            <a:off x="228600" y="1598613"/>
            <a:ext cx="8915400" cy="4878387"/>
          </a:xfrm>
          <a:noFill/>
          <a:ln/>
        </p:spPr>
        <p:txBody>
          <a:bodyPr/>
          <a:lstStyle/>
          <a:p>
            <a:pPr>
              <a:lnSpc>
                <a:spcPct val="80000"/>
              </a:lnSpc>
            </a:pPr>
            <a:endParaRPr lang="en-US" sz="1600" smtClean="0">
              <a:effectLst/>
            </a:endParaRPr>
          </a:p>
          <a:p>
            <a:pPr>
              <a:lnSpc>
                <a:spcPct val="80000"/>
              </a:lnSpc>
            </a:pPr>
            <a:r>
              <a:rPr lang="en-US" sz="2000" smtClean="0">
                <a:effectLst/>
              </a:rPr>
              <a:t> </a:t>
            </a:r>
          </a:p>
          <a:p>
            <a:pPr>
              <a:lnSpc>
                <a:spcPct val="80000"/>
              </a:lnSpc>
            </a:pPr>
            <a:r>
              <a:rPr lang="en-US" sz="2000" smtClean="0">
                <a:effectLst/>
              </a:rPr>
              <a:t>(a) Why is the problem a problem? </a:t>
            </a:r>
          </a:p>
          <a:p>
            <a:pPr>
              <a:lnSpc>
                <a:spcPct val="80000"/>
              </a:lnSpc>
            </a:pPr>
            <a:r>
              <a:rPr lang="en-US" sz="2000" smtClean="0">
                <a:effectLst/>
              </a:rPr>
              <a:t>(b) For whom is the problem a problem? </a:t>
            </a:r>
          </a:p>
          <a:p>
            <a:pPr>
              <a:lnSpc>
                <a:spcPct val="80000"/>
              </a:lnSpc>
            </a:pPr>
            <a:r>
              <a:rPr lang="en-US" sz="2000" smtClean="0">
                <a:effectLst/>
              </a:rPr>
              <a:t>(c) How will these people suffer if the problem is not solved? (Give specific examples.) </a:t>
            </a:r>
          </a:p>
          <a:p>
            <a:pPr>
              <a:lnSpc>
                <a:spcPct val="80000"/>
              </a:lnSpc>
            </a:pPr>
            <a:r>
              <a:rPr lang="en-US" sz="2000" smtClean="0">
                <a:effectLst/>
              </a:rPr>
              <a:t>(d) Who has the power to solve the problems? </a:t>
            </a:r>
          </a:p>
          <a:p>
            <a:pPr>
              <a:lnSpc>
                <a:spcPct val="80000"/>
              </a:lnSpc>
            </a:pPr>
            <a:r>
              <a:rPr lang="en-US" sz="2000" smtClean="0">
                <a:effectLst/>
              </a:rPr>
              <a:t>(e) Why hasn’t the problems been solved up to this point? </a:t>
            </a:r>
          </a:p>
          <a:p>
            <a:pPr>
              <a:lnSpc>
                <a:spcPct val="80000"/>
              </a:lnSpc>
            </a:pPr>
            <a:r>
              <a:rPr lang="en-US" sz="2000" smtClean="0">
                <a:effectLst/>
              </a:rPr>
              <a:t>(f) How can the problem be solved? </a:t>
            </a:r>
          </a:p>
          <a:p>
            <a:pPr>
              <a:lnSpc>
                <a:spcPct val="80000"/>
              </a:lnSpc>
            </a:pPr>
            <a:r>
              <a:rPr lang="en-US" sz="2000" smtClean="0">
                <a:effectLst/>
              </a:rPr>
              <a:t>(g) What are the probable benefits of acting on your proposal? </a:t>
            </a:r>
          </a:p>
          <a:p>
            <a:pPr>
              <a:lnSpc>
                <a:spcPct val="80000"/>
              </a:lnSpc>
            </a:pPr>
            <a:r>
              <a:rPr lang="en-US" sz="2000" smtClean="0">
                <a:effectLst/>
              </a:rPr>
              <a:t>(h) What costs are associated with your proposal? </a:t>
            </a:r>
          </a:p>
          <a:p>
            <a:pPr>
              <a:lnSpc>
                <a:spcPct val="80000"/>
              </a:lnSpc>
            </a:pPr>
            <a:r>
              <a:rPr lang="en-US" sz="2000" smtClean="0">
                <a:effectLst/>
              </a:rPr>
              <a:t>(i) Who will bear those costs? </a:t>
            </a:r>
          </a:p>
          <a:p>
            <a:pPr>
              <a:lnSpc>
                <a:spcPct val="80000"/>
              </a:lnSpc>
            </a:pPr>
            <a:r>
              <a:rPr lang="en-US" sz="2000" smtClean="0">
                <a:effectLst/>
              </a:rPr>
              <a:t>(j) Why should this proposal be enacted? </a:t>
            </a:r>
          </a:p>
          <a:p>
            <a:pPr>
              <a:lnSpc>
                <a:spcPct val="80000"/>
              </a:lnSpc>
            </a:pPr>
            <a:r>
              <a:rPr lang="en-US" sz="2000" smtClean="0">
                <a:effectLst/>
              </a:rPr>
              <a:t>(k) Why is it better than alternative proposals? </a:t>
            </a:r>
          </a:p>
          <a:p>
            <a:pPr>
              <a:lnSpc>
                <a:spcPct val="80000"/>
              </a:lnSpc>
            </a:pPr>
            <a:endParaRPr lang="en-US" sz="2000" smtClean="0">
              <a:effectLst/>
            </a:endParaRPr>
          </a:p>
        </p:txBody>
      </p:sp>
    </p:spTree>
  </p:cSld>
  <p:clrMapOvr>
    <a:masterClrMapping/>
  </p:clrMapOvr>
  <p:transition spd="slow">
    <p:fade thruBlk="1"/>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2"/>
          <p:cNvSpPr>
            <a:spLocks noGrp="1" noChangeArrowheads="1"/>
          </p:cNvSpPr>
          <p:nvPr>
            <p:ph type="title"/>
          </p:nvPr>
        </p:nvSpPr>
        <p:spPr/>
        <p:txBody>
          <a:bodyPr/>
          <a:lstStyle/>
          <a:p>
            <a:pPr eaLnBrk="1" hangingPunct="1">
              <a:defRPr/>
            </a:pPr>
            <a:r>
              <a:rPr lang="en-US" smtClean="0"/>
              <a:t>Danger with COPs</a:t>
            </a:r>
          </a:p>
        </p:txBody>
      </p:sp>
      <p:sp>
        <p:nvSpPr>
          <p:cNvPr id="53251" name="Rectangle 3"/>
          <p:cNvSpPr>
            <a:spLocks noGrp="1" noChangeArrowheads="1"/>
          </p:cNvSpPr>
          <p:nvPr>
            <p:ph type="body" idx="1"/>
          </p:nvPr>
        </p:nvSpPr>
        <p:spPr/>
        <p:txBody>
          <a:bodyPr/>
          <a:lstStyle/>
          <a:p>
            <a:pPr eaLnBrk="1" hangingPunct="1">
              <a:lnSpc>
                <a:spcPct val="80000"/>
              </a:lnSpc>
              <a:defRPr/>
            </a:pPr>
            <a:r>
              <a:rPr lang="en-US" sz="2800" smtClean="0"/>
              <a:t>Must clarify/specify how the policy will be implemented</a:t>
            </a:r>
          </a:p>
          <a:p>
            <a:pPr lvl="1" eaLnBrk="1" hangingPunct="1">
              <a:lnSpc>
                <a:spcPct val="80000"/>
              </a:lnSpc>
              <a:defRPr/>
            </a:pPr>
            <a:r>
              <a:rPr lang="en-US" sz="2400" smtClean="0"/>
              <a:t>When will students have to wear uniforms?</a:t>
            </a:r>
          </a:p>
          <a:p>
            <a:pPr lvl="1" eaLnBrk="1" hangingPunct="1">
              <a:lnSpc>
                <a:spcPct val="80000"/>
              </a:lnSpc>
              <a:defRPr/>
            </a:pPr>
            <a:r>
              <a:rPr lang="en-US" sz="2400" smtClean="0"/>
              <a:t>What will the uniforms look like?</a:t>
            </a:r>
          </a:p>
          <a:p>
            <a:pPr lvl="1" eaLnBrk="1" hangingPunct="1">
              <a:lnSpc>
                <a:spcPct val="80000"/>
              </a:lnSpc>
              <a:defRPr/>
            </a:pPr>
            <a:r>
              <a:rPr lang="en-US" sz="2400" smtClean="0"/>
              <a:t>How will students pay for them?</a:t>
            </a:r>
          </a:p>
          <a:p>
            <a:pPr lvl="1" eaLnBrk="1" hangingPunct="1">
              <a:lnSpc>
                <a:spcPct val="80000"/>
              </a:lnSpc>
              <a:defRPr/>
            </a:pPr>
            <a:r>
              <a:rPr lang="en-US" sz="2400" smtClean="0"/>
              <a:t>How will schools combat the complaints about uniforms? Violations of dress code?</a:t>
            </a:r>
          </a:p>
          <a:p>
            <a:pPr lvl="1" eaLnBrk="1" hangingPunct="1">
              <a:lnSpc>
                <a:spcPct val="80000"/>
              </a:lnSpc>
              <a:defRPr/>
            </a:pPr>
            <a:r>
              <a:rPr lang="en-US" sz="2400" smtClean="0"/>
              <a:t>What concealed weapons will be allowed?</a:t>
            </a:r>
          </a:p>
          <a:p>
            <a:pPr lvl="1" eaLnBrk="1" hangingPunct="1">
              <a:lnSpc>
                <a:spcPct val="80000"/>
              </a:lnSpc>
              <a:defRPr/>
            </a:pPr>
            <a:r>
              <a:rPr lang="en-US" sz="2400" smtClean="0"/>
              <a:t>Will teachers be licensed by school? Will licenses be checked, regulated?</a:t>
            </a:r>
          </a:p>
          <a:p>
            <a:pPr lvl="1" eaLnBrk="1" hangingPunct="1">
              <a:lnSpc>
                <a:spcPct val="80000"/>
              </a:lnSpc>
              <a:defRPr/>
            </a:pPr>
            <a:r>
              <a:rPr lang="en-US" sz="2400" smtClean="0"/>
              <a:t>Will there be new policies to inform teachers of “rules of engagement”?</a:t>
            </a:r>
          </a:p>
          <a:p>
            <a:pPr lvl="1" eaLnBrk="1" hangingPunct="1">
              <a:lnSpc>
                <a:spcPct val="80000"/>
              </a:lnSpc>
              <a:defRPr/>
            </a:pPr>
            <a:endParaRPr lang="en-US" sz="2400" smtClean="0"/>
          </a:p>
        </p:txBody>
      </p:sp>
    </p:spTree>
  </p:cSld>
  <p:clrMapOvr>
    <a:masterClrMapping/>
  </p:clrMapOvr>
  <p:transition spd="slow">
    <p:fade thruBlk="1"/>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p:cNvSpPr>
            <a:spLocks noGrp="1" noChangeArrowheads="1"/>
          </p:cNvSpPr>
          <p:nvPr>
            <p:ph type="title"/>
          </p:nvPr>
        </p:nvSpPr>
        <p:spPr>
          <a:noFill/>
          <a:ln/>
        </p:spPr>
        <p:txBody>
          <a:bodyPr/>
          <a:lstStyle/>
          <a:p>
            <a:r>
              <a:rPr lang="en-US" smtClean="0">
                <a:effectLst/>
              </a:rPr>
              <a:t>Let’s See an Example</a:t>
            </a:r>
          </a:p>
        </p:txBody>
      </p:sp>
      <p:sp>
        <p:nvSpPr>
          <p:cNvPr id="79875" name="Rectangle 3"/>
          <p:cNvSpPr>
            <a:spLocks noGrp="1" noChangeArrowheads="1"/>
          </p:cNvSpPr>
          <p:nvPr>
            <p:ph type="body" idx="1"/>
          </p:nvPr>
        </p:nvSpPr>
        <p:spPr>
          <a:xfrm>
            <a:off x="455613" y="1598613"/>
            <a:ext cx="3963987" cy="4497387"/>
          </a:xfrm>
          <a:noFill/>
          <a:ln/>
        </p:spPr>
        <p:txBody>
          <a:bodyPr/>
          <a:lstStyle/>
          <a:p>
            <a:pPr>
              <a:lnSpc>
                <a:spcPct val="90000"/>
              </a:lnSpc>
            </a:pPr>
            <a:r>
              <a:rPr lang="en-US" smtClean="0">
                <a:effectLst/>
              </a:rPr>
              <a:t>“General Education Courses are a Waste of Time and Money” (xerox)</a:t>
            </a:r>
          </a:p>
          <a:p>
            <a:pPr lvl="1">
              <a:lnSpc>
                <a:spcPct val="90000"/>
              </a:lnSpc>
            </a:pPr>
            <a:r>
              <a:rPr lang="en-US" smtClean="0">
                <a:effectLst/>
              </a:rPr>
              <a:t>What are the problems?</a:t>
            </a:r>
          </a:p>
          <a:p>
            <a:pPr lvl="1">
              <a:lnSpc>
                <a:spcPct val="90000"/>
              </a:lnSpc>
            </a:pPr>
            <a:r>
              <a:rPr lang="en-US" smtClean="0">
                <a:effectLst/>
              </a:rPr>
              <a:t>How does the policy provide solutions?</a:t>
            </a:r>
          </a:p>
        </p:txBody>
      </p:sp>
      <p:pic>
        <p:nvPicPr>
          <p:cNvPr id="79877" name="Picture 5" descr="45900237_low"/>
          <p:cNvPicPr>
            <a:picLocks noChangeAspect="1" noChangeArrowheads="1"/>
          </p:cNvPicPr>
          <p:nvPr/>
        </p:nvPicPr>
        <p:blipFill>
          <a:blip r:embed="rId2" cstate="print"/>
          <a:srcRect/>
          <a:stretch>
            <a:fillRect/>
          </a:stretch>
        </p:blipFill>
        <p:spPr bwMode="auto">
          <a:xfrm>
            <a:off x="4419600" y="1371600"/>
            <a:ext cx="4724400" cy="4953000"/>
          </a:xfrm>
          <a:prstGeom prst="rect">
            <a:avLst/>
          </a:prstGeom>
          <a:noFill/>
        </p:spPr>
      </p:pic>
    </p:spTree>
  </p:cSld>
  <p:clrMapOvr>
    <a:masterClrMapping/>
  </p:clrMapOvr>
  <p:transition spd="slow">
    <p:fade thruBlk="1"/>
  </p:transition>
</p:sld>
</file>

<file path=ppt/slides/slide33.xml><?xml version="1.0" encoding="utf-8"?>
<p:sld xmlns:a="http://schemas.openxmlformats.org/drawingml/2006/main" xmlns:r="http://schemas.openxmlformats.org/officeDocument/2006/relationships" xmlns:p="http://schemas.openxmlformats.org/presentationml/2006/main">
  <p:cSld>
    <p:bg>
      <p:bgPr>
        <a:solidFill>
          <a:srgbClr val="92D050"/>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455613" y="0"/>
            <a:ext cx="8226425" cy="1219200"/>
          </a:xfrm>
        </p:spPr>
        <p:txBody>
          <a:bodyPr/>
          <a:lstStyle/>
          <a:p>
            <a:pPr>
              <a:defRPr/>
            </a:pPr>
            <a:r>
              <a:rPr lang="en-US" dirty="0" smtClean="0"/>
              <a:t>STOP: QUICK PRACTICE</a:t>
            </a:r>
            <a:endParaRPr lang="en-US" dirty="0"/>
          </a:p>
        </p:txBody>
      </p:sp>
      <p:sp>
        <p:nvSpPr>
          <p:cNvPr id="3" name="Content Placeholder 2"/>
          <p:cNvSpPr>
            <a:spLocks noGrp="1"/>
          </p:cNvSpPr>
          <p:nvPr>
            <p:ph idx="1"/>
          </p:nvPr>
        </p:nvSpPr>
        <p:spPr>
          <a:xfrm>
            <a:off x="455613" y="914400"/>
            <a:ext cx="8226425" cy="5181600"/>
          </a:xfrm>
        </p:spPr>
        <p:txBody>
          <a:bodyPr/>
          <a:lstStyle/>
          <a:p>
            <a:pPr>
              <a:buFont typeface="Wingdings" pitchFamily="2" charset="2"/>
              <a:buNone/>
            </a:pPr>
            <a:r>
              <a:rPr lang="en-US" sz="2400" smtClean="0"/>
              <a:t>Create a COP for as many of these topics as you can in the time given:</a:t>
            </a:r>
          </a:p>
          <a:p>
            <a:r>
              <a:rPr lang="en-US" b="1" smtClean="0">
                <a:solidFill>
                  <a:srgbClr val="171717"/>
                </a:solidFill>
              </a:rPr>
              <a:t>Prostitution</a:t>
            </a:r>
          </a:p>
          <a:p>
            <a:r>
              <a:rPr lang="en-US" b="1" smtClean="0">
                <a:solidFill>
                  <a:srgbClr val="171717"/>
                </a:solidFill>
              </a:rPr>
              <a:t>Gambling</a:t>
            </a:r>
          </a:p>
          <a:p>
            <a:r>
              <a:rPr lang="en-US" b="1" smtClean="0">
                <a:solidFill>
                  <a:srgbClr val="171717"/>
                </a:solidFill>
              </a:rPr>
              <a:t>Paying for College</a:t>
            </a:r>
          </a:p>
          <a:p>
            <a:r>
              <a:rPr lang="en-US" b="1" smtClean="0">
                <a:solidFill>
                  <a:srgbClr val="171717"/>
                </a:solidFill>
              </a:rPr>
              <a:t>Standardized Tests</a:t>
            </a:r>
          </a:p>
          <a:p>
            <a:r>
              <a:rPr lang="en-US" b="1" smtClean="0">
                <a:solidFill>
                  <a:srgbClr val="171717"/>
                </a:solidFill>
              </a:rPr>
              <a:t>Plastic Surgery</a:t>
            </a:r>
          </a:p>
          <a:p>
            <a:r>
              <a:rPr lang="en-US" b="1" smtClean="0">
                <a:solidFill>
                  <a:srgbClr val="171717"/>
                </a:solidFill>
              </a:rPr>
              <a:t>Homeschooling</a:t>
            </a:r>
          </a:p>
          <a:p>
            <a:r>
              <a:rPr lang="en-US" b="1" smtClean="0">
                <a:solidFill>
                  <a:srgbClr val="171717"/>
                </a:solidFill>
              </a:rPr>
              <a:t>Public sex offenders registry</a:t>
            </a:r>
          </a:p>
          <a:p>
            <a:r>
              <a:rPr lang="en-US" b="1" smtClean="0">
                <a:solidFill>
                  <a:srgbClr val="171717"/>
                </a:solidFill>
              </a:rPr>
              <a:t>Online dating</a:t>
            </a:r>
          </a:p>
          <a:p>
            <a:endParaRPr lang="en-US" smtClean="0"/>
          </a:p>
        </p:txBody>
      </p:sp>
    </p:spTree>
  </p:cSld>
  <p:clrMapOvr>
    <a:masterClrMapping/>
  </p:clrMapOvr>
  <p:transition spd="slow">
    <p:fade thruBlk="1"/>
  </p:transition>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2"/>
          <p:cNvSpPr>
            <a:spLocks noGrp="1" noChangeArrowheads="1"/>
          </p:cNvSpPr>
          <p:nvPr>
            <p:ph type="title"/>
          </p:nvPr>
        </p:nvSpPr>
        <p:spPr/>
        <p:txBody>
          <a:bodyPr/>
          <a:lstStyle/>
          <a:p>
            <a:pPr eaLnBrk="1" hangingPunct="1">
              <a:defRPr/>
            </a:pPr>
            <a:r>
              <a:rPr lang="en-US" smtClean="0"/>
              <a:t>Recap</a:t>
            </a:r>
          </a:p>
        </p:txBody>
      </p:sp>
      <p:sp>
        <p:nvSpPr>
          <p:cNvPr id="55299" name="Rectangle 3"/>
          <p:cNvSpPr>
            <a:spLocks noGrp="1" noChangeArrowheads="1"/>
          </p:cNvSpPr>
          <p:nvPr>
            <p:ph type="body" idx="1"/>
          </p:nvPr>
        </p:nvSpPr>
        <p:spPr/>
        <p:txBody>
          <a:bodyPr/>
          <a:lstStyle/>
          <a:p>
            <a:pPr marL="609600" indent="-609600" eaLnBrk="1" hangingPunct="1">
              <a:buFont typeface="Wingdings" pitchFamily="2" charset="2"/>
              <a:buNone/>
              <a:defRPr/>
            </a:pPr>
            <a:r>
              <a:rPr lang="en-US" sz="4000" smtClean="0">
                <a:solidFill>
                  <a:srgbClr val="FF0000"/>
                </a:solidFill>
              </a:rPr>
              <a:t>Three Types of Claims</a:t>
            </a:r>
          </a:p>
          <a:p>
            <a:pPr marL="609600" indent="-609600" eaLnBrk="1" hangingPunct="1">
              <a:buFontTx/>
              <a:buAutoNum type="arabicPeriod"/>
              <a:defRPr/>
            </a:pPr>
            <a:r>
              <a:rPr lang="en-US" smtClean="0"/>
              <a:t>Claims of Fact (because)</a:t>
            </a:r>
          </a:p>
          <a:p>
            <a:pPr marL="609600" indent="-609600" eaLnBrk="1" hangingPunct="1">
              <a:buFontTx/>
              <a:buAutoNum type="arabicPeriod"/>
              <a:defRPr/>
            </a:pPr>
            <a:r>
              <a:rPr lang="en-US" smtClean="0"/>
              <a:t>Claims of Value (judgments/standards)</a:t>
            </a:r>
          </a:p>
          <a:p>
            <a:pPr marL="609600" indent="-609600" eaLnBrk="1" hangingPunct="1">
              <a:buFontTx/>
              <a:buAutoNum type="arabicPeriod"/>
              <a:defRPr/>
            </a:pPr>
            <a:r>
              <a:rPr lang="en-US" smtClean="0"/>
              <a:t>Claims of Policy (should statements, problem-solution)</a:t>
            </a:r>
          </a:p>
          <a:p>
            <a:pPr marL="609600" indent="-609600" eaLnBrk="1" hangingPunct="1">
              <a:buFontTx/>
              <a:buAutoNum type="arabicPeriod"/>
              <a:defRPr/>
            </a:pPr>
            <a:endParaRPr lang="en-US" smtClean="0"/>
          </a:p>
          <a:p>
            <a:pPr marL="609600" indent="-609600" eaLnBrk="1" hangingPunct="1">
              <a:buFontTx/>
              <a:buNone/>
              <a:defRPr/>
            </a:pPr>
            <a:endParaRPr lang="en-US" smtClean="0"/>
          </a:p>
        </p:txBody>
      </p:sp>
    </p:spTree>
  </p:cSld>
  <p:clrMapOvr>
    <a:masterClrMapping/>
  </p:clrMapOvr>
  <p:transition spd="slow">
    <p:fade thruBlk="1"/>
  </p:transition>
</p:sld>
</file>

<file path=ppt/theme/theme1.xml><?xml version="1.0" encoding="utf-8"?>
<a:theme xmlns:a="http://schemas.openxmlformats.org/drawingml/2006/main" name="Fading Grid">
  <a:themeElements>
    <a:clrScheme name="Fading Grid 4">
      <a:dk1>
        <a:srgbClr val="6B6B99"/>
      </a:dk1>
      <a:lt1>
        <a:srgbClr val="EAEAEA"/>
      </a:lt1>
      <a:dk2>
        <a:srgbClr val="666699"/>
      </a:dk2>
      <a:lt2>
        <a:srgbClr val="CCECFF"/>
      </a:lt2>
      <a:accent1>
        <a:srgbClr val="00CC66"/>
      </a:accent1>
      <a:accent2>
        <a:srgbClr val="54547A"/>
      </a:accent2>
      <a:accent3>
        <a:srgbClr val="B8B8CA"/>
      </a:accent3>
      <a:accent4>
        <a:srgbClr val="C8C8C8"/>
      </a:accent4>
      <a:accent5>
        <a:srgbClr val="AAE2B8"/>
      </a:accent5>
      <a:accent6>
        <a:srgbClr val="4B4B6E"/>
      </a:accent6>
      <a:hlink>
        <a:srgbClr val="65B2FF"/>
      </a:hlink>
      <a:folHlink>
        <a:srgbClr val="9900FF"/>
      </a:folHlink>
    </a:clrScheme>
    <a:fontScheme name="Fading Grid">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Fading Grid 1">
        <a:dk1>
          <a:srgbClr val="7E0000"/>
        </a:dk1>
        <a:lt1>
          <a:srgbClr val="FFFFFF"/>
        </a:lt1>
        <a:dk2>
          <a:srgbClr val="800000"/>
        </a:dk2>
        <a:lt2>
          <a:srgbClr val="FCF0B2"/>
        </a:lt2>
        <a:accent1>
          <a:srgbClr val="C5543D"/>
        </a:accent1>
        <a:accent2>
          <a:srgbClr val="660000"/>
        </a:accent2>
        <a:accent3>
          <a:srgbClr val="C0AAAA"/>
        </a:accent3>
        <a:accent4>
          <a:srgbClr val="DADADA"/>
        </a:accent4>
        <a:accent5>
          <a:srgbClr val="DFB3AF"/>
        </a:accent5>
        <a:accent6>
          <a:srgbClr val="5C0000"/>
        </a:accent6>
        <a:hlink>
          <a:srgbClr val="FFFF00"/>
        </a:hlink>
        <a:folHlink>
          <a:srgbClr val="FF9900"/>
        </a:folHlink>
      </a:clrScheme>
      <a:clrMap bg1="dk2" tx1="lt1" bg2="dk1" tx2="lt2" accent1="accent1" accent2="accent2" accent3="accent3" accent4="accent4" accent5="accent5" accent6="accent6" hlink="hlink" folHlink="folHlink"/>
    </a:extraClrScheme>
    <a:extraClrScheme>
      <a:clrScheme name="Fading Grid 2">
        <a:dk1>
          <a:srgbClr val="000066"/>
        </a:dk1>
        <a:lt1>
          <a:srgbClr val="FFFFFF"/>
        </a:lt1>
        <a:dk2>
          <a:srgbClr val="000066"/>
        </a:dk2>
        <a:lt2>
          <a:srgbClr val="B2B8C8"/>
        </a:lt2>
        <a:accent1>
          <a:srgbClr val="008080"/>
        </a:accent1>
        <a:accent2>
          <a:srgbClr val="00004E"/>
        </a:accent2>
        <a:accent3>
          <a:srgbClr val="AAAAB8"/>
        </a:accent3>
        <a:accent4>
          <a:srgbClr val="DADADA"/>
        </a:accent4>
        <a:accent5>
          <a:srgbClr val="AAC0C0"/>
        </a:accent5>
        <a:accent6>
          <a:srgbClr val="000046"/>
        </a:accent6>
        <a:hlink>
          <a:srgbClr val="00FFCC"/>
        </a:hlink>
        <a:folHlink>
          <a:srgbClr val="6699FF"/>
        </a:folHlink>
      </a:clrScheme>
      <a:clrMap bg1="dk2" tx1="lt1" bg2="dk1" tx2="lt2" accent1="accent1" accent2="accent2" accent3="accent3" accent4="accent4" accent5="accent5" accent6="accent6" hlink="hlink" folHlink="folHlink"/>
    </a:extraClrScheme>
    <a:extraClrScheme>
      <a:clrScheme name="Fading Grid 3">
        <a:dk1>
          <a:srgbClr val="010199"/>
        </a:dk1>
        <a:lt1>
          <a:srgbClr val="FFFFFF"/>
        </a:lt1>
        <a:dk2>
          <a:srgbClr val="000099"/>
        </a:dk2>
        <a:lt2>
          <a:srgbClr val="CCFFFF"/>
        </a:lt2>
        <a:accent1>
          <a:srgbClr val="00C600"/>
        </a:accent1>
        <a:accent2>
          <a:srgbClr val="01017D"/>
        </a:accent2>
        <a:accent3>
          <a:srgbClr val="AAAACA"/>
        </a:accent3>
        <a:accent4>
          <a:srgbClr val="DADADA"/>
        </a:accent4>
        <a:accent5>
          <a:srgbClr val="AADFAA"/>
        </a:accent5>
        <a:accent6>
          <a:srgbClr val="010171"/>
        </a:accent6>
        <a:hlink>
          <a:srgbClr val="FFE701"/>
        </a:hlink>
        <a:folHlink>
          <a:srgbClr val="3366FF"/>
        </a:folHlink>
      </a:clrScheme>
      <a:clrMap bg1="dk2" tx1="lt1" bg2="dk1" tx2="lt2" accent1="accent1" accent2="accent2" accent3="accent3" accent4="accent4" accent5="accent5" accent6="accent6" hlink="hlink" folHlink="folHlink"/>
    </a:extraClrScheme>
    <a:extraClrScheme>
      <a:clrScheme name="Fading Grid 4">
        <a:dk1>
          <a:srgbClr val="6B6B99"/>
        </a:dk1>
        <a:lt1>
          <a:srgbClr val="EAEAEA"/>
        </a:lt1>
        <a:dk2>
          <a:srgbClr val="666699"/>
        </a:dk2>
        <a:lt2>
          <a:srgbClr val="CCECFF"/>
        </a:lt2>
        <a:accent1>
          <a:srgbClr val="00CC66"/>
        </a:accent1>
        <a:accent2>
          <a:srgbClr val="54547A"/>
        </a:accent2>
        <a:accent3>
          <a:srgbClr val="B8B8CA"/>
        </a:accent3>
        <a:accent4>
          <a:srgbClr val="C8C8C8"/>
        </a:accent4>
        <a:accent5>
          <a:srgbClr val="AAE2B8"/>
        </a:accent5>
        <a:accent6>
          <a:srgbClr val="4B4B6E"/>
        </a:accent6>
        <a:hlink>
          <a:srgbClr val="65B2FF"/>
        </a:hlink>
        <a:folHlink>
          <a:srgbClr val="9900FF"/>
        </a:folHlink>
      </a:clrScheme>
      <a:clrMap bg1="dk2" tx1="lt1" bg2="dk1" tx2="lt2" accent1="accent1" accent2="accent2" accent3="accent3" accent4="accent4" accent5="accent5" accent6="accent6" hlink="hlink" folHlink="folHlink"/>
    </a:extraClrScheme>
    <a:extraClrScheme>
      <a:clrScheme name="Fading Grid 5">
        <a:dk1>
          <a:srgbClr val="00827F"/>
        </a:dk1>
        <a:lt1>
          <a:srgbClr val="FFFFFF"/>
        </a:lt1>
        <a:dk2>
          <a:srgbClr val="008080"/>
        </a:dk2>
        <a:lt2>
          <a:srgbClr val="FFFFCC"/>
        </a:lt2>
        <a:accent1>
          <a:srgbClr val="6D6FC7"/>
        </a:accent1>
        <a:accent2>
          <a:srgbClr val="006462"/>
        </a:accent2>
        <a:accent3>
          <a:srgbClr val="AAC0C0"/>
        </a:accent3>
        <a:accent4>
          <a:srgbClr val="DADADA"/>
        </a:accent4>
        <a:accent5>
          <a:srgbClr val="BABBE0"/>
        </a:accent5>
        <a:accent6>
          <a:srgbClr val="005A58"/>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Fading Grid 6">
        <a:dk1>
          <a:srgbClr val="4D4D4D"/>
        </a:dk1>
        <a:lt1>
          <a:srgbClr val="FFFFFF"/>
        </a:lt1>
        <a:dk2>
          <a:srgbClr val="525252"/>
        </a:dk2>
        <a:lt2>
          <a:srgbClr val="C0C0C0"/>
        </a:lt2>
        <a:accent1>
          <a:srgbClr val="527C3A"/>
        </a:accent1>
        <a:accent2>
          <a:srgbClr val="444444"/>
        </a:accent2>
        <a:accent3>
          <a:srgbClr val="B3B3B3"/>
        </a:accent3>
        <a:accent4>
          <a:srgbClr val="DADADA"/>
        </a:accent4>
        <a:accent5>
          <a:srgbClr val="B3BFAE"/>
        </a:accent5>
        <a:accent6>
          <a:srgbClr val="3D3D3D"/>
        </a:accent6>
        <a:hlink>
          <a:srgbClr val="FAC458"/>
        </a:hlink>
        <a:folHlink>
          <a:srgbClr val="C7780F"/>
        </a:folHlink>
      </a:clrScheme>
      <a:clrMap bg1="dk2" tx1="lt1" bg2="dk1" tx2="lt2" accent1="accent1" accent2="accent2" accent3="accent3" accent4="accent4" accent5="accent5" accent6="accent6" hlink="hlink" folHlink="folHlink"/>
    </a:extraClrScheme>
    <a:extraClrScheme>
      <a:clrScheme name="Fading Grid 7">
        <a:dk1>
          <a:srgbClr val="516032"/>
        </a:dk1>
        <a:lt1>
          <a:srgbClr val="FFFFFF"/>
        </a:lt1>
        <a:dk2>
          <a:srgbClr val="546434"/>
        </a:dk2>
        <a:lt2>
          <a:srgbClr val="B2B68A"/>
        </a:lt2>
        <a:accent1>
          <a:srgbClr val="7D8C70"/>
        </a:accent1>
        <a:accent2>
          <a:srgbClr val="414E28"/>
        </a:accent2>
        <a:accent3>
          <a:srgbClr val="B3B8AE"/>
        </a:accent3>
        <a:accent4>
          <a:srgbClr val="DADADA"/>
        </a:accent4>
        <a:accent5>
          <a:srgbClr val="BFC5BB"/>
        </a:accent5>
        <a:accent6>
          <a:srgbClr val="3A4623"/>
        </a:accent6>
        <a:hlink>
          <a:srgbClr val="80C579"/>
        </a:hlink>
        <a:folHlink>
          <a:srgbClr val="7FADAF"/>
        </a:folHlink>
      </a:clrScheme>
      <a:clrMap bg1="dk2" tx1="lt1" bg2="dk1" tx2="lt2" accent1="accent1" accent2="accent2" accent3="accent3" accent4="accent4" accent5="accent5" accent6="accent6" hlink="hlink" folHlink="folHlink"/>
    </a:extraClrScheme>
    <a:extraClrScheme>
      <a:clrScheme name="Fading Grid 8">
        <a:dk1>
          <a:srgbClr val="D1CC00"/>
        </a:dk1>
        <a:lt1>
          <a:srgbClr val="FFFFFF"/>
        </a:lt1>
        <a:dk2>
          <a:srgbClr val="CCCC00"/>
        </a:dk2>
        <a:lt2>
          <a:srgbClr val="F3F5B1"/>
        </a:lt2>
        <a:accent1>
          <a:srgbClr val="808000"/>
        </a:accent1>
        <a:accent2>
          <a:srgbClr val="AEAA00"/>
        </a:accent2>
        <a:accent3>
          <a:srgbClr val="E2E2AA"/>
        </a:accent3>
        <a:accent4>
          <a:srgbClr val="DADADA"/>
        </a:accent4>
        <a:accent5>
          <a:srgbClr val="C0C0AA"/>
        </a:accent5>
        <a:accent6>
          <a:srgbClr val="9D9A00"/>
        </a:accent6>
        <a:hlink>
          <a:srgbClr val="FFCC00"/>
        </a:hlink>
        <a:folHlink>
          <a:srgbClr val="FFFF99"/>
        </a:folHlink>
      </a:clrScheme>
      <a:clrMap bg1="dk2" tx1="lt1" bg2="dk1" tx2="lt2" accent1="accent1" accent2="accent2" accent3="accent3" accent4="accent4" accent5="accent5" accent6="accent6" hlink="hlink" folHlink="folHlink"/>
    </a:extraClrScheme>
    <a:extraClrScheme>
      <a:clrScheme name="Fading Grid 9">
        <a:dk1>
          <a:srgbClr val="000000"/>
        </a:dk1>
        <a:lt1>
          <a:srgbClr val="F8F8F8"/>
        </a:lt1>
        <a:dk2>
          <a:srgbClr val="336600"/>
        </a:dk2>
        <a:lt2>
          <a:srgbClr val="FBFBFB"/>
        </a:lt2>
        <a:accent1>
          <a:srgbClr val="009900"/>
        </a:accent1>
        <a:accent2>
          <a:srgbClr val="C6C6C6"/>
        </a:accent2>
        <a:accent3>
          <a:srgbClr val="FBFBFB"/>
        </a:accent3>
        <a:accent4>
          <a:srgbClr val="000000"/>
        </a:accent4>
        <a:accent5>
          <a:srgbClr val="AACAAA"/>
        </a:accent5>
        <a:accent6>
          <a:srgbClr val="B3B3B3"/>
        </a:accent6>
        <a:hlink>
          <a:srgbClr val="006600"/>
        </a:hlink>
        <a:folHlink>
          <a:srgbClr val="8080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Fading Grid</Template>
  <TotalTime>433</TotalTime>
  <Words>1493</Words>
  <Application>Microsoft Office PowerPoint</Application>
  <PresentationFormat>On-screen Show (4:3)</PresentationFormat>
  <Paragraphs>245</Paragraphs>
  <Slides>34</Slides>
  <Notes>28</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34</vt:i4>
      </vt:variant>
    </vt:vector>
  </HeadingPairs>
  <TitlesOfParts>
    <vt:vector size="37" baseType="lpstr">
      <vt:lpstr>Arial</vt:lpstr>
      <vt:lpstr>Wingdings</vt:lpstr>
      <vt:lpstr>Fading Grid</vt:lpstr>
      <vt:lpstr>Introduction to Argument-Persuasion Writing</vt:lpstr>
      <vt:lpstr>Let’s Define Some Terms</vt:lpstr>
      <vt:lpstr>Critical Thinking </vt:lpstr>
      <vt:lpstr>What is an Argument?</vt:lpstr>
      <vt:lpstr>What is Persuasion?</vt:lpstr>
      <vt:lpstr>A Good Piece of Critical Thinking has…</vt:lpstr>
      <vt:lpstr>What Makes a Strong Argument-Persuasion Essay?</vt:lpstr>
      <vt:lpstr>Three Types of Claims</vt:lpstr>
      <vt:lpstr>Examples Of COFs</vt:lpstr>
      <vt:lpstr>How Could You Support?</vt:lpstr>
      <vt:lpstr>How Could You Support?</vt:lpstr>
      <vt:lpstr>Three Dangers with COFs</vt:lpstr>
      <vt:lpstr>Fixing the Problem</vt:lpstr>
      <vt:lpstr>Three Dangers with COFs</vt:lpstr>
      <vt:lpstr>Fixing the Problem</vt:lpstr>
      <vt:lpstr>Fixing the Problem</vt:lpstr>
      <vt:lpstr>Three Dangers with COFs</vt:lpstr>
      <vt:lpstr>Fixing the Problem?</vt:lpstr>
      <vt:lpstr>Fixing the Problem?</vt:lpstr>
      <vt:lpstr>SEE EXAMPLE</vt:lpstr>
      <vt:lpstr>STOP: QUICK PRACTICE</vt:lpstr>
      <vt:lpstr>Three Types of Claims</vt:lpstr>
      <vt:lpstr>Examples of COVs</vt:lpstr>
      <vt:lpstr>Dangers of COVs</vt:lpstr>
      <vt:lpstr>Dangers of COVs</vt:lpstr>
      <vt:lpstr>STOP: QUICK PRACTICE</vt:lpstr>
      <vt:lpstr>Three Types of Claims</vt:lpstr>
      <vt:lpstr>Examples of COPs</vt:lpstr>
      <vt:lpstr>Examples of COPs</vt:lpstr>
      <vt:lpstr>Dangers with COP: Answering all the Questions</vt:lpstr>
      <vt:lpstr>Danger with COPs</vt:lpstr>
      <vt:lpstr>Let’s See an Example</vt:lpstr>
      <vt:lpstr>STOP: QUICK PRACTICE</vt:lpstr>
      <vt:lpstr>Recap</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Introduction to Argument-Persuasion Writing</dc:title>
  <dc:creator>John Roe</dc:creator>
  <cp:lastModifiedBy>Windows User</cp:lastModifiedBy>
  <cp:revision>21</cp:revision>
  <dcterms:created xsi:type="dcterms:W3CDTF">2007-02-04T22:08:46Z</dcterms:created>
  <dcterms:modified xsi:type="dcterms:W3CDTF">2014-02-20T21:41:43Z</dcterms:modified>
</cp:coreProperties>
</file>